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9" r:id="rId1"/>
  </p:sldMasterIdLst>
  <p:notesMasterIdLst>
    <p:notesMasterId r:id="rId9"/>
  </p:notesMasterIdLst>
  <p:sldIdLst>
    <p:sldId id="258" r:id="rId2"/>
    <p:sldId id="257" r:id="rId3"/>
    <p:sldId id="256" r:id="rId4"/>
    <p:sldId id="263" r:id="rId5"/>
    <p:sldId id="259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/>
    <p:restoredTop sz="94659"/>
  </p:normalViewPr>
  <p:slideViewPr>
    <p:cSldViewPr snapToGrid="0" snapToObjects="1">
      <p:cViewPr>
        <p:scale>
          <a:sx n="90" d="100"/>
          <a:sy n="90" d="100"/>
        </p:scale>
        <p:origin x="32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5C5C8-5723-4A4B-8EAD-665F87C1759C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A70BE-853F-EF42-9768-6E9B09E886DF}">
      <dgm:prSet phldrT="[Text]" custT="1"/>
      <dgm:spPr/>
      <dgm:t>
        <a:bodyPr/>
        <a:lstStyle/>
        <a:p>
          <a:r>
            <a:rPr lang="zh-CN" altLang="en-US" sz="4000" b="1" dirty="0" smtClean="0"/>
            <a:t>外形</a:t>
          </a:r>
          <a:endParaRPr lang="en-US" sz="4000" b="1" dirty="0"/>
        </a:p>
      </dgm:t>
    </dgm:pt>
    <dgm:pt modelId="{3058B801-9E62-F848-84A4-374854900E84}" type="parTrans" cxnId="{844D8D5E-C55D-0F42-8041-2070CF2A3F59}">
      <dgm:prSet/>
      <dgm:spPr/>
      <dgm:t>
        <a:bodyPr/>
        <a:lstStyle/>
        <a:p>
          <a:endParaRPr lang="en-US"/>
        </a:p>
      </dgm:t>
    </dgm:pt>
    <dgm:pt modelId="{554BFAC1-89A5-314F-819B-EEB9C8B019D7}" type="sibTrans" cxnId="{844D8D5E-C55D-0F42-8041-2070CF2A3F59}">
      <dgm:prSet/>
      <dgm:spPr/>
      <dgm:t>
        <a:bodyPr/>
        <a:lstStyle/>
        <a:p>
          <a:endParaRPr lang="en-US"/>
        </a:p>
      </dgm:t>
    </dgm:pt>
    <dgm:pt modelId="{7545C7D3-CE59-8C45-B446-6F7BBC1BDA76}">
      <dgm:prSet phldrT="[Text]" custT="1"/>
      <dgm:spPr/>
      <dgm:t>
        <a:bodyPr/>
        <a:lstStyle/>
        <a:p>
          <a:r>
            <a:rPr lang="en-US" altLang="zh-CN" sz="1800" dirty="0" smtClean="0"/>
            <a:t>8</a:t>
          </a:r>
          <a:r>
            <a:rPr lang="zh-CN" altLang="en-US" sz="1800" dirty="0" smtClean="0"/>
            <a:t> － </a:t>
          </a:r>
          <a:r>
            <a:rPr lang="en-US" altLang="zh-CN" sz="1800" dirty="0" smtClean="0"/>
            <a:t>20</a:t>
          </a:r>
          <a:r>
            <a:rPr lang="zh-CN" altLang="en-US" sz="1800" dirty="0" smtClean="0"/>
            <a:t> 毫米</a:t>
          </a:r>
          <a:endParaRPr lang="en-US" sz="1800" dirty="0"/>
        </a:p>
      </dgm:t>
    </dgm:pt>
    <dgm:pt modelId="{A0937942-6B71-664F-AEBC-A0DF528748D0}" type="parTrans" cxnId="{04B8A27C-B656-C046-8EB5-A8136D6D6B8A}">
      <dgm:prSet/>
      <dgm:spPr/>
      <dgm:t>
        <a:bodyPr/>
        <a:lstStyle/>
        <a:p>
          <a:endParaRPr lang="en-US"/>
        </a:p>
      </dgm:t>
    </dgm:pt>
    <dgm:pt modelId="{FE335574-B08A-9D46-9CAA-7E94335713D5}" type="sibTrans" cxnId="{04B8A27C-B656-C046-8EB5-A8136D6D6B8A}">
      <dgm:prSet/>
      <dgm:spPr/>
      <dgm:t>
        <a:bodyPr/>
        <a:lstStyle/>
        <a:p>
          <a:endParaRPr lang="en-US"/>
        </a:p>
      </dgm:t>
    </dgm:pt>
    <dgm:pt modelId="{6008E9E5-6308-8B41-A4D4-B4B3AEC0790C}">
      <dgm:prSet phldrT="[Text]" custT="1"/>
      <dgm:spPr/>
      <dgm:t>
        <a:bodyPr/>
        <a:lstStyle/>
        <a:p>
          <a:r>
            <a:rPr lang="zh-CN" altLang="en-US" sz="4000" b="1" smtClean="0"/>
            <a:t>颜色</a:t>
          </a:r>
          <a:endParaRPr lang="en-US" sz="4000" b="1" dirty="0"/>
        </a:p>
      </dgm:t>
    </dgm:pt>
    <dgm:pt modelId="{5A919651-1F51-CB42-AA1A-32C7C5AA64B9}" type="parTrans" cxnId="{BBAB821A-9F21-5A48-B2ED-31BE9D28BCAC}">
      <dgm:prSet/>
      <dgm:spPr/>
      <dgm:t>
        <a:bodyPr/>
        <a:lstStyle/>
        <a:p>
          <a:endParaRPr lang="en-US"/>
        </a:p>
      </dgm:t>
    </dgm:pt>
    <dgm:pt modelId="{055706FD-0918-8A4E-8C56-8B813C3E11B1}" type="sibTrans" cxnId="{BBAB821A-9F21-5A48-B2ED-31BE9D28BCAC}">
      <dgm:prSet/>
      <dgm:spPr/>
      <dgm:t>
        <a:bodyPr/>
        <a:lstStyle/>
        <a:p>
          <a:endParaRPr lang="en-US"/>
        </a:p>
      </dgm:t>
    </dgm:pt>
    <dgm:pt modelId="{E0CD776E-722B-934D-A0AF-46E2A62A1349}">
      <dgm:prSet phldrT="[Text]" custT="1"/>
      <dgm:spPr/>
      <dgm:t>
        <a:bodyPr/>
        <a:lstStyle/>
        <a:p>
          <a:r>
            <a:rPr lang="zh-CN" altLang="en-US" sz="1800" dirty="0" smtClean="0"/>
            <a:t>黄褐色</a:t>
          </a:r>
          <a:endParaRPr lang="en-US" sz="1800" dirty="0"/>
        </a:p>
      </dgm:t>
    </dgm:pt>
    <dgm:pt modelId="{36BF63C6-5A5C-0841-B79E-6ACD0A840F57}" type="parTrans" cxnId="{AF4F750F-1F33-1E4E-87C6-FC477A0E4158}">
      <dgm:prSet/>
      <dgm:spPr/>
      <dgm:t>
        <a:bodyPr/>
        <a:lstStyle/>
        <a:p>
          <a:endParaRPr lang="en-US"/>
        </a:p>
      </dgm:t>
    </dgm:pt>
    <dgm:pt modelId="{FA8C4E39-A881-E149-BA87-3109BB5F5C7B}" type="sibTrans" cxnId="{AF4F750F-1F33-1E4E-87C6-FC477A0E4158}">
      <dgm:prSet/>
      <dgm:spPr/>
      <dgm:t>
        <a:bodyPr/>
        <a:lstStyle/>
        <a:p>
          <a:endParaRPr lang="en-US"/>
        </a:p>
      </dgm:t>
    </dgm:pt>
    <dgm:pt modelId="{33E6C51B-8E50-8B4F-BC79-F9278331C891}">
      <dgm:prSet phldrT="[Text]" custT="1"/>
      <dgm:spPr/>
      <dgm:t>
        <a:bodyPr/>
        <a:lstStyle/>
        <a:p>
          <a:r>
            <a:rPr lang="zh-CN" altLang="en-US" sz="1800" dirty="0" smtClean="0"/>
            <a:t>或黑褐色</a:t>
          </a:r>
          <a:endParaRPr lang="en-US" sz="1800" dirty="0"/>
        </a:p>
      </dgm:t>
    </dgm:pt>
    <dgm:pt modelId="{2EA45E32-2297-FB44-BCA7-13DFED57DB79}" type="parTrans" cxnId="{09727291-196B-444B-BA20-C0CC8DB4E8DA}">
      <dgm:prSet/>
      <dgm:spPr/>
      <dgm:t>
        <a:bodyPr/>
        <a:lstStyle/>
        <a:p>
          <a:endParaRPr lang="en-US"/>
        </a:p>
      </dgm:t>
    </dgm:pt>
    <dgm:pt modelId="{045D194C-C86C-F046-9798-92E3F9FA38B7}" type="sibTrans" cxnId="{09727291-196B-444B-BA20-C0CC8DB4E8DA}">
      <dgm:prSet/>
      <dgm:spPr/>
      <dgm:t>
        <a:bodyPr/>
        <a:lstStyle/>
        <a:p>
          <a:endParaRPr lang="en-US"/>
        </a:p>
      </dgm:t>
    </dgm:pt>
    <dgm:pt modelId="{245A8882-692B-564E-9D5F-CC89F2E51E40}">
      <dgm:prSet phldrT="[Text]" custT="1"/>
      <dgm:spPr/>
      <dgm:t>
        <a:bodyPr/>
        <a:lstStyle/>
        <a:p>
          <a:r>
            <a:rPr lang="zh-CN" altLang="en-US" sz="4000" b="1" dirty="0" smtClean="0"/>
            <a:t>器官</a:t>
          </a:r>
          <a:endParaRPr lang="en-US" sz="4000" b="1" dirty="0"/>
        </a:p>
      </dgm:t>
    </dgm:pt>
    <dgm:pt modelId="{24D75193-AD3C-5C47-BB0D-B9E5D00112D8}" type="parTrans" cxnId="{FBEE4E6D-0F07-1343-8466-F6E64C1030A8}">
      <dgm:prSet/>
      <dgm:spPr/>
      <dgm:t>
        <a:bodyPr/>
        <a:lstStyle/>
        <a:p>
          <a:endParaRPr lang="en-US"/>
        </a:p>
      </dgm:t>
    </dgm:pt>
    <dgm:pt modelId="{E46C3A29-B6DE-2D45-9BC7-90085D930759}" type="sibTrans" cxnId="{FBEE4E6D-0F07-1343-8466-F6E64C1030A8}">
      <dgm:prSet/>
      <dgm:spPr/>
      <dgm:t>
        <a:bodyPr/>
        <a:lstStyle/>
        <a:p>
          <a:endParaRPr lang="en-US"/>
        </a:p>
      </dgm:t>
    </dgm:pt>
    <dgm:pt modelId="{0B2E6946-D00E-4346-BD45-92406BB3118B}">
      <dgm:prSet phldrT="[Text]" custT="1"/>
      <dgm:spPr/>
      <dgm:t>
        <a:bodyPr/>
        <a:lstStyle/>
        <a:p>
          <a:r>
            <a:rPr lang="zh-CN" altLang="en-US" sz="1800" dirty="0" smtClean="0"/>
            <a:t>三</a:t>
          </a:r>
          <a:r>
            <a:rPr lang="zh-CN" altLang="en-US" sz="1800" dirty="0" smtClean="0"/>
            <a:t>个</a:t>
          </a:r>
          <a:r>
            <a:rPr lang="zh-CN" altLang="en-US" sz="1800" dirty="0" smtClean="0"/>
            <a:t>单眼、一对复眼</a:t>
          </a:r>
          <a:endParaRPr lang="en-US" altLang="zh-CN" sz="1800" dirty="0" smtClean="0"/>
        </a:p>
      </dgm:t>
    </dgm:pt>
    <dgm:pt modelId="{627DDD81-D19C-1143-9501-38EB66FFADBD}" type="parTrans" cxnId="{E7D9CBCE-B491-2248-A1AA-8129ACCD8688}">
      <dgm:prSet/>
      <dgm:spPr/>
      <dgm:t>
        <a:bodyPr/>
        <a:lstStyle/>
        <a:p>
          <a:endParaRPr lang="en-US"/>
        </a:p>
      </dgm:t>
    </dgm:pt>
    <dgm:pt modelId="{02989ADB-3245-324A-8E40-C0483C2F68BC}" type="sibTrans" cxnId="{E7D9CBCE-B491-2248-A1AA-8129ACCD8688}">
      <dgm:prSet/>
      <dgm:spPr/>
      <dgm:t>
        <a:bodyPr/>
        <a:lstStyle/>
        <a:p>
          <a:endParaRPr lang="en-US"/>
        </a:p>
      </dgm:t>
    </dgm:pt>
    <dgm:pt modelId="{94696387-65EB-0943-87BF-2ACA4A6FE760}">
      <dgm:prSet phldrT="[Text]" custT="1"/>
      <dgm:spPr/>
      <dgm:t>
        <a:bodyPr/>
        <a:lstStyle/>
        <a:p>
          <a:r>
            <a:rPr lang="zh-CN" altLang="en-US" sz="1800" dirty="0" smtClean="0"/>
            <a:t>一个蜂针</a:t>
          </a:r>
          <a:endParaRPr lang="en-US" sz="1800" dirty="0"/>
        </a:p>
      </dgm:t>
    </dgm:pt>
    <dgm:pt modelId="{59DA47FC-FFDD-9B44-ABA0-02A0D62B297A}" type="parTrans" cxnId="{B61E2E07-2112-A546-869B-8BF279BD93B3}">
      <dgm:prSet/>
      <dgm:spPr/>
      <dgm:t>
        <a:bodyPr/>
        <a:lstStyle/>
        <a:p>
          <a:endParaRPr lang="en-US"/>
        </a:p>
      </dgm:t>
    </dgm:pt>
    <dgm:pt modelId="{FE92E912-FDDD-6749-8EBD-F2FBCA38DB1D}" type="sibTrans" cxnId="{B61E2E07-2112-A546-869B-8BF279BD93B3}">
      <dgm:prSet/>
      <dgm:spPr/>
      <dgm:t>
        <a:bodyPr/>
        <a:lstStyle/>
        <a:p>
          <a:endParaRPr lang="en-US"/>
        </a:p>
      </dgm:t>
    </dgm:pt>
    <dgm:pt modelId="{F982D211-D5AE-FC43-928E-F20A9BC6FA85}">
      <dgm:prSet phldrT="[Text]" custT="1"/>
      <dgm:spPr/>
      <dgm:t>
        <a:bodyPr/>
        <a:lstStyle/>
        <a:p>
          <a:r>
            <a:rPr lang="zh-CN" altLang="en-US" sz="1800" dirty="0" smtClean="0"/>
            <a:t>一对触角</a:t>
          </a:r>
          <a:endParaRPr lang="en-US" sz="1800" dirty="0"/>
        </a:p>
      </dgm:t>
    </dgm:pt>
    <dgm:pt modelId="{00FC4B3A-08C5-7B43-8EC4-26652538F6D8}" type="parTrans" cxnId="{F0AC8312-D2A9-3141-9B1A-4208AEEFE162}">
      <dgm:prSet/>
      <dgm:spPr/>
      <dgm:t>
        <a:bodyPr/>
        <a:lstStyle/>
        <a:p>
          <a:endParaRPr lang="en-US"/>
        </a:p>
      </dgm:t>
    </dgm:pt>
    <dgm:pt modelId="{DE03AD20-9B49-D644-8234-9D2F483B6850}" type="sibTrans" cxnId="{F0AC8312-D2A9-3141-9B1A-4208AEEFE162}">
      <dgm:prSet/>
      <dgm:spPr/>
      <dgm:t>
        <a:bodyPr/>
        <a:lstStyle/>
        <a:p>
          <a:endParaRPr lang="en-US"/>
        </a:p>
      </dgm:t>
    </dgm:pt>
    <dgm:pt modelId="{BCF58A08-4461-9446-B1DD-01D11DF14058}">
      <dgm:prSet phldrT="[Text]" custT="1"/>
      <dgm:spPr/>
      <dgm:t>
        <a:bodyPr/>
        <a:lstStyle/>
        <a:p>
          <a:r>
            <a:rPr lang="zh-CN" altLang="en-US" sz="1800" dirty="0" smtClean="0"/>
            <a:t>一只口器</a:t>
          </a:r>
          <a:endParaRPr lang="en-US" sz="1800" dirty="0"/>
        </a:p>
      </dgm:t>
    </dgm:pt>
    <dgm:pt modelId="{28DFF47D-5550-9444-977F-369619EF03B2}" type="parTrans" cxnId="{5174F43D-EAE1-B645-B64C-6EF6EE68B246}">
      <dgm:prSet/>
      <dgm:spPr/>
      <dgm:t>
        <a:bodyPr/>
        <a:lstStyle/>
        <a:p>
          <a:endParaRPr lang="en-US"/>
        </a:p>
      </dgm:t>
    </dgm:pt>
    <dgm:pt modelId="{59110DC7-699B-4945-B0F1-FC07D5E7FAAA}" type="sibTrans" cxnId="{5174F43D-EAE1-B645-B64C-6EF6EE68B246}">
      <dgm:prSet/>
      <dgm:spPr/>
      <dgm:t>
        <a:bodyPr/>
        <a:lstStyle/>
        <a:p>
          <a:endParaRPr lang="en-US"/>
        </a:p>
      </dgm:t>
    </dgm:pt>
    <dgm:pt modelId="{6F2BB668-7113-1049-A6FD-3DF6557BAA95}">
      <dgm:prSet phldrT="[Text]" custT="1"/>
      <dgm:spPr/>
      <dgm:t>
        <a:bodyPr/>
        <a:lstStyle/>
        <a:p>
          <a:r>
            <a:rPr lang="zh-CN" altLang="en-US" sz="1800" dirty="0" smtClean="0"/>
            <a:t>两对翅膀</a:t>
          </a:r>
          <a:endParaRPr lang="en-US" sz="1800" dirty="0"/>
        </a:p>
      </dgm:t>
    </dgm:pt>
    <dgm:pt modelId="{4A95BB0B-FFED-7042-9DDD-761F9F959D45}" type="parTrans" cxnId="{E54577AD-0E04-CE4B-9239-8340FD7BCA45}">
      <dgm:prSet/>
      <dgm:spPr/>
      <dgm:t>
        <a:bodyPr/>
        <a:lstStyle/>
        <a:p>
          <a:endParaRPr lang="en-US"/>
        </a:p>
      </dgm:t>
    </dgm:pt>
    <dgm:pt modelId="{3A310789-D5E1-5C49-BC39-CD5015A03C4C}" type="sibTrans" cxnId="{E54577AD-0E04-CE4B-9239-8340FD7BCA45}">
      <dgm:prSet/>
      <dgm:spPr/>
      <dgm:t>
        <a:bodyPr/>
        <a:lstStyle/>
        <a:p>
          <a:endParaRPr lang="en-US"/>
        </a:p>
      </dgm:t>
    </dgm:pt>
    <dgm:pt modelId="{D00DE22D-90C1-B249-8A00-299CA203D509}">
      <dgm:prSet phldrT="[Text]" custT="1"/>
      <dgm:spPr/>
      <dgm:t>
        <a:bodyPr/>
        <a:lstStyle/>
        <a:p>
          <a:r>
            <a:rPr lang="zh-CN" altLang="en-US" sz="1800" dirty="0" smtClean="0"/>
            <a:t>密毛</a:t>
          </a:r>
          <a:endParaRPr lang="en-US" altLang="zh-CN" sz="1800" dirty="0" smtClean="0"/>
        </a:p>
      </dgm:t>
    </dgm:pt>
    <dgm:pt modelId="{2932B78D-EAFD-D647-9233-F8449F60F060}" type="parTrans" cxnId="{17EC35F5-B489-CF4E-8F43-1C49A08E9CC3}">
      <dgm:prSet/>
      <dgm:spPr/>
      <dgm:t>
        <a:bodyPr/>
        <a:lstStyle/>
        <a:p>
          <a:endParaRPr lang="en-US"/>
        </a:p>
      </dgm:t>
    </dgm:pt>
    <dgm:pt modelId="{C06D39BB-A193-864A-8D32-A720E9FC3AE3}" type="sibTrans" cxnId="{17EC35F5-B489-CF4E-8F43-1C49A08E9CC3}">
      <dgm:prSet/>
      <dgm:spPr/>
      <dgm:t>
        <a:bodyPr/>
        <a:lstStyle/>
        <a:p>
          <a:endParaRPr lang="en-US"/>
        </a:p>
      </dgm:t>
    </dgm:pt>
    <dgm:pt modelId="{9E3CE4A7-925E-BC41-982C-50C74FB5BBE3}">
      <dgm:prSet phldrT="[Text]" custT="1"/>
      <dgm:spPr/>
      <dgm:t>
        <a:bodyPr/>
        <a:lstStyle/>
        <a:p>
          <a:r>
            <a:rPr lang="zh-CN" altLang="en-US" sz="1800" dirty="0" smtClean="0"/>
            <a:t>六条腿</a:t>
          </a:r>
          <a:endParaRPr lang="en-US" sz="1800" dirty="0"/>
        </a:p>
      </dgm:t>
    </dgm:pt>
    <dgm:pt modelId="{46C0603C-9747-CA4C-AFC7-BA0AFD49BE41}" type="parTrans" cxnId="{D67BE79D-26E5-5548-BA91-8490A36652FB}">
      <dgm:prSet/>
      <dgm:spPr/>
      <dgm:t>
        <a:bodyPr/>
        <a:lstStyle/>
        <a:p>
          <a:endParaRPr lang="en-US"/>
        </a:p>
      </dgm:t>
    </dgm:pt>
    <dgm:pt modelId="{54FA005B-05D3-9042-A980-3691E4A711D7}" type="sibTrans" cxnId="{D67BE79D-26E5-5548-BA91-8490A36652FB}">
      <dgm:prSet/>
      <dgm:spPr/>
      <dgm:t>
        <a:bodyPr/>
        <a:lstStyle/>
        <a:p>
          <a:endParaRPr lang="en-US"/>
        </a:p>
      </dgm:t>
    </dgm:pt>
    <dgm:pt modelId="{9C65A498-E9E4-1A4C-BA51-F610CA7A72F6}" type="pres">
      <dgm:prSet presAssocID="{8005C5C8-5723-4A4B-8EAD-665F87C175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559A4-BCEF-DF43-AFDF-02D4A25D2E41}" type="pres">
      <dgm:prSet presAssocID="{F92A70BE-853F-EF42-9768-6E9B09E886DF}" presName="linNode" presStyleCnt="0"/>
      <dgm:spPr/>
      <dgm:t>
        <a:bodyPr/>
        <a:lstStyle/>
        <a:p>
          <a:endParaRPr lang="en-US"/>
        </a:p>
      </dgm:t>
    </dgm:pt>
    <dgm:pt modelId="{EF25B5CD-8FC6-2A43-B369-64041FDEF6C6}" type="pres">
      <dgm:prSet presAssocID="{F92A70BE-853F-EF42-9768-6E9B09E886DF}" presName="parentText" presStyleLbl="node1" presStyleIdx="0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F5E20-6D9F-D447-9A05-82CD6939234B}" type="pres">
      <dgm:prSet presAssocID="{F92A70BE-853F-EF42-9768-6E9B09E886D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F20D2-2FD7-264D-BF6D-16E89FE31F8B}" type="pres">
      <dgm:prSet presAssocID="{554BFAC1-89A5-314F-819B-EEB9C8B019D7}" presName="sp" presStyleCnt="0"/>
      <dgm:spPr/>
      <dgm:t>
        <a:bodyPr/>
        <a:lstStyle/>
        <a:p>
          <a:endParaRPr lang="en-US"/>
        </a:p>
      </dgm:t>
    </dgm:pt>
    <dgm:pt modelId="{DE72CC9B-D1E4-2A4E-B6FE-9E4DC969B9F5}" type="pres">
      <dgm:prSet presAssocID="{6008E9E5-6308-8B41-A4D4-B4B3AEC0790C}" presName="linNode" presStyleCnt="0"/>
      <dgm:spPr/>
      <dgm:t>
        <a:bodyPr/>
        <a:lstStyle/>
        <a:p>
          <a:endParaRPr lang="en-US"/>
        </a:p>
      </dgm:t>
    </dgm:pt>
    <dgm:pt modelId="{25B29AA6-4550-9A41-A722-37B1FF04D61E}" type="pres">
      <dgm:prSet presAssocID="{6008E9E5-6308-8B41-A4D4-B4B3AEC0790C}" presName="parentText" presStyleLbl="node1" presStyleIdx="1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A8852-A7BC-BF4B-8634-7C02689D8FF8}" type="pres">
      <dgm:prSet presAssocID="{6008E9E5-6308-8B41-A4D4-B4B3AEC0790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5731C-D441-344B-A20B-3A164514DFC6}" type="pres">
      <dgm:prSet presAssocID="{055706FD-0918-8A4E-8C56-8B813C3E11B1}" presName="sp" presStyleCnt="0"/>
      <dgm:spPr/>
      <dgm:t>
        <a:bodyPr/>
        <a:lstStyle/>
        <a:p>
          <a:endParaRPr lang="en-US"/>
        </a:p>
      </dgm:t>
    </dgm:pt>
    <dgm:pt modelId="{1D5F2CCB-0C7E-514A-8F03-507A6F8BE6ED}" type="pres">
      <dgm:prSet presAssocID="{245A8882-692B-564E-9D5F-CC89F2E51E40}" presName="linNode" presStyleCnt="0"/>
      <dgm:spPr/>
      <dgm:t>
        <a:bodyPr/>
        <a:lstStyle/>
        <a:p>
          <a:endParaRPr lang="en-US"/>
        </a:p>
      </dgm:t>
    </dgm:pt>
    <dgm:pt modelId="{7A68B159-BDA4-3B43-AF30-8FCD867B8390}" type="pres">
      <dgm:prSet presAssocID="{245A8882-692B-564E-9D5F-CC89F2E51E40}" presName="parentText" presStyleLbl="node1" presStyleIdx="2" presStyleCnt="3" custScaleX="84151" custScaleY="81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0D909-CD34-F948-A460-37C33BF19263}" type="pres">
      <dgm:prSet presAssocID="{245A8882-692B-564E-9D5F-CC89F2E51E4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727291-196B-444B-BA20-C0CC8DB4E8DA}" srcId="{6008E9E5-6308-8B41-A4D4-B4B3AEC0790C}" destId="{33E6C51B-8E50-8B4F-BC79-F9278331C891}" srcOrd="1" destOrd="0" parTransId="{2EA45E32-2297-FB44-BCA7-13DFED57DB79}" sibTransId="{045D194C-C86C-F046-9798-92E3F9FA38B7}"/>
    <dgm:cxn modelId="{CF733D49-7E8C-A34E-8B01-CAFC3DFD88A9}" type="presOf" srcId="{7545C7D3-CE59-8C45-B446-6F7BBC1BDA76}" destId="{1EDF5E20-6D9F-D447-9A05-82CD6939234B}" srcOrd="0" destOrd="0" presId="urn:microsoft.com/office/officeart/2005/8/layout/vList5"/>
    <dgm:cxn modelId="{BC7CAEC5-8AE3-D942-BA4C-B447105A88D5}" type="presOf" srcId="{245A8882-692B-564E-9D5F-CC89F2E51E40}" destId="{7A68B159-BDA4-3B43-AF30-8FCD867B8390}" srcOrd="0" destOrd="0" presId="urn:microsoft.com/office/officeart/2005/8/layout/vList5"/>
    <dgm:cxn modelId="{C0C4283E-2BBA-8F4C-8836-895F1F5BC3D6}" type="presOf" srcId="{8005C5C8-5723-4A4B-8EAD-665F87C1759C}" destId="{9C65A498-E9E4-1A4C-BA51-F610CA7A72F6}" srcOrd="0" destOrd="0" presId="urn:microsoft.com/office/officeart/2005/8/layout/vList5"/>
    <dgm:cxn modelId="{844D8D5E-C55D-0F42-8041-2070CF2A3F59}" srcId="{8005C5C8-5723-4A4B-8EAD-665F87C1759C}" destId="{F92A70BE-853F-EF42-9768-6E9B09E886DF}" srcOrd="0" destOrd="0" parTransId="{3058B801-9E62-F848-84A4-374854900E84}" sibTransId="{554BFAC1-89A5-314F-819B-EEB9C8B019D7}"/>
    <dgm:cxn modelId="{E54577AD-0E04-CE4B-9239-8340FD7BCA45}" srcId="{F92A70BE-853F-EF42-9768-6E9B09E886DF}" destId="{6F2BB668-7113-1049-A6FD-3DF6557BAA95}" srcOrd="2" destOrd="0" parTransId="{4A95BB0B-FFED-7042-9DDD-761F9F959D45}" sibTransId="{3A310789-D5E1-5C49-BC39-CD5015A03C4C}"/>
    <dgm:cxn modelId="{EE864FCF-B322-9E47-AF20-69C503F385AA}" type="presOf" srcId="{9E3CE4A7-925E-BC41-982C-50C74FB5BBE3}" destId="{1EDF5E20-6D9F-D447-9A05-82CD6939234B}" srcOrd="0" destOrd="3" presId="urn:microsoft.com/office/officeart/2005/8/layout/vList5"/>
    <dgm:cxn modelId="{FBEE4E6D-0F07-1343-8466-F6E64C1030A8}" srcId="{8005C5C8-5723-4A4B-8EAD-665F87C1759C}" destId="{245A8882-692B-564E-9D5F-CC89F2E51E40}" srcOrd="2" destOrd="0" parTransId="{24D75193-AD3C-5C47-BB0D-B9E5D00112D8}" sibTransId="{E46C3A29-B6DE-2D45-9BC7-90085D930759}"/>
    <dgm:cxn modelId="{CA0E36DE-FD6E-1541-8039-0505A0BB94E1}" type="presOf" srcId="{D00DE22D-90C1-B249-8A00-299CA203D509}" destId="{E51A8852-A7BC-BF4B-8634-7C02689D8FF8}" srcOrd="0" destOrd="2" presId="urn:microsoft.com/office/officeart/2005/8/layout/vList5"/>
    <dgm:cxn modelId="{90ED657C-2B9A-7447-A920-11C4BC850145}" type="presOf" srcId="{F982D211-D5AE-FC43-928E-F20A9BC6FA85}" destId="{1EDF5E20-6D9F-D447-9A05-82CD6939234B}" srcOrd="0" destOrd="1" presId="urn:microsoft.com/office/officeart/2005/8/layout/vList5"/>
    <dgm:cxn modelId="{63FFBEAD-83BE-C54F-A5FE-B0C9F463F3E8}" type="presOf" srcId="{33E6C51B-8E50-8B4F-BC79-F9278331C891}" destId="{E51A8852-A7BC-BF4B-8634-7C02689D8FF8}" srcOrd="0" destOrd="1" presId="urn:microsoft.com/office/officeart/2005/8/layout/vList5"/>
    <dgm:cxn modelId="{6E9534EE-CCCA-1C4B-B1DD-CE4C114B9FCF}" type="presOf" srcId="{94696387-65EB-0943-87BF-2ACA4A6FE760}" destId="{A980D909-CD34-F948-A460-37C33BF19263}" srcOrd="0" destOrd="2" presId="urn:microsoft.com/office/officeart/2005/8/layout/vList5"/>
    <dgm:cxn modelId="{D67BE79D-26E5-5548-BA91-8490A36652FB}" srcId="{F92A70BE-853F-EF42-9768-6E9B09E886DF}" destId="{9E3CE4A7-925E-BC41-982C-50C74FB5BBE3}" srcOrd="3" destOrd="0" parTransId="{46C0603C-9747-CA4C-AFC7-BA0AFD49BE41}" sibTransId="{54FA005B-05D3-9042-A980-3691E4A711D7}"/>
    <dgm:cxn modelId="{C825FAFF-C46F-3646-844C-2DF19F16846B}" type="presOf" srcId="{E0CD776E-722B-934D-A0AF-46E2A62A1349}" destId="{E51A8852-A7BC-BF4B-8634-7C02689D8FF8}" srcOrd="0" destOrd="0" presId="urn:microsoft.com/office/officeart/2005/8/layout/vList5"/>
    <dgm:cxn modelId="{1F38F23A-27D6-7E49-9210-1C36D73D4186}" type="presOf" srcId="{6008E9E5-6308-8B41-A4D4-B4B3AEC0790C}" destId="{25B29AA6-4550-9A41-A722-37B1FF04D61E}" srcOrd="0" destOrd="0" presId="urn:microsoft.com/office/officeart/2005/8/layout/vList5"/>
    <dgm:cxn modelId="{E7D9CBCE-B491-2248-A1AA-8129ACCD8688}" srcId="{245A8882-692B-564E-9D5F-CC89F2E51E40}" destId="{0B2E6946-D00E-4346-BD45-92406BB3118B}" srcOrd="0" destOrd="0" parTransId="{627DDD81-D19C-1143-9501-38EB66FFADBD}" sibTransId="{02989ADB-3245-324A-8E40-C0483C2F68BC}"/>
    <dgm:cxn modelId="{2D500473-6AE7-0A42-9781-05541CF8DCA2}" type="presOf" srcId="{0B2E6946-D00E-4346-BD45-92406BB3118B}" destId="{A980D909-CD34-F948-A460-37C33BF19263}" srcOrd="0" destOrd="0" presId="urn:microsoft.com/office/officeart/2005/8/layout/vList5"/>
    <dgm:cxn modelId="{7D88EE38-296A-A94F-8DFE-58D3FACA76C2}" type="presOf" srcId="{BCF58A08-4461-9446-B1DD-01D11DF14058}" destId="{A980D909-CD34-F948-A460-37C33BF19263}" srcOrd="0" destOrd="1" presId="urn:microsoft.com/office/officeart/2005/8/layout/vList5"/>
    <dgm:cxn modelId="{F0AC8312-D2A9-3141-9B1A-4208AEEFE162}" srcId="{F92A70BE-853F-EF42-9768-6E9B09E886DF}" destId="{F982D211-D5AE-FC43-928E-F20A9BC6FA85}" srcOrd="1" destOrd="0" parTransId="{00FC4B3A-08C5-7B43-8EC4-26652538F6D8}" sibTransId="{DE03AD20-9B49-D644-8234-9D2F483B6850}"/>
    <dgm:cxn modelId="{BBAB821A-9F21-5A48-B2ED-31BE9D28BCAC}" srcId="{8005C5C8-5723-4A4B-8EAD-665F87C1759C}" destId="{6008E9E5-6308-8B41-A4D4-B4B3AEC0790C}" srcOrd="1" destOrd="0" parTransId="{5A919651-1F51-CB42-AA1A-32C7C5AA64B9}" sibTransId="{055706FD-0918-8A4E-8C56-8B813C3E11B1}"/>
    <dgm:cxn modelId="{AF4F750F-1F33-1E4E-87C6-FC477A0E4158}" srcId="{6008E9E5-6308-8B41-A4D4-B4B3AEC0790C}" destId="{E0CD776E-722B-934D-A0AF-46E2A62A1349}" srcOrd="0" destOrd="0" parTransId="{36BF63C6-5A5C-0841-B79E-6ACD0A840F57}" sibTransId="{FA8C4E39-A881-E149-BA87-3109BB5F5C7B}"/>
    <dgm:cxn modelId="{04B8A27C-B656-C046-8EB5-A8136D6D6B8A}" srcId="{F92A70BE-853F-EF42-9768-6E9B09E886DF}" destId="{7545C7D3-CE59-8C45-B446-6F7BBC1BDA76}" srcOrd="0" destOrd="0" parTransId="{A0937942-6B71-664F-AEBC-A0DF528748D0}" sibTransId="{FE335574-B08A-9D46-9CAA-7E94335713D5}"/>
    <dgm:cxn modelId="{11503F91-980F-C546-80E4-19FB7E353FF7}" type="presOf" srcId="{6F2BB668-7113-1049-A6FD-3DF6557BAA95}" destId="{1EDF5E20-6D9F-D447-9A05-82CD6939234B}" srcOrd="0" destOrd="2" presId="urn:microsoft.com/office/officeart/2005/8/layout/vList5"/>
    <dgm:cxn modelId="{5174F43D-EAE1-B645-B64C-6EF6EE68B246}" srcId="{245A8882-692B-564E-9D5F-CC89F2E51E40}" destId="{BCF58A08-4461-9446-B1DD-01D11DF14058}" srcOrd="1" destOrd="0" parTransId="{28DFF47D-5550-9444-977F-369619EF03B2}" sibTransId="{59110DC7-699B-4945-B0F1-FC07D5E7FAAA}"/>
    <dgm:cxn modelId="{17EC35F5-B489-CF4E-8F43-1C49A08E9CC3}" srcId="{6008E9E5-6308-8B41-A4D4-B4B3AEC0790C}" destId="{D00DE22D-90C1-B249-8A00-299CA203D509}" srcOrd="2" destOrd="0" parTransId="{2932B78D-EAFD-D647-9233-F8449F60F060}" sibTransId="{C06D39BB-A193-864A-8D32-A720E9FC3AE3}"/>
    <dgm:cxn modelId="{B61E2E07-2112-A546-869B-8BF279BD93B3}" srcId="{245A8882-692B-564E-9D5F-CC89F2E51E40}" destId="{94696387-65EB-0943-87BF-2ACA4A6FE760}" srcOrd="2" destOrd="0" parTransId="{59DA47FC-FFDD-9B44-ABA0-02A0D62B297A}" sibTransId="{FE92E912-FDDD-6749-8EBD-F2FBCA38DB1D}"/>
    <dgm:cxn modelId="{1DB87DAF-5EAB-6F4F-853E-E5B2C37DE576}" type="presOf" srcId="{F92A70BE-853F-EF42-9768-6E9B09E886DF}" destId="{EF25B5CD-8FC6-2A43-B369-64041FDEF6C6}" srcOrd="0" destOrd="0" presId="urn:microsoft.com/office/officeart/2005/8/layout/vList5"/>
    <dgm:cxn modelId="{FD97F216-1908-C349-AB70-007610FDBE04}" type="presParOf" srcId="{9C65A498-E9E4-1A4C-BA51-F610CA7A72F6}" destId="{D20559A4-BCEF-DF43-AFDF-02D4A25D2E41}" srcOrd="0" destOrd="0" presId="urn:microsoft.com/office/officeart/2005/8/layout/vList5"/>
    <dgm:cxn modelId="{34055571-FB1E-0C45-ADFC-FAE47D8F0416}" type="presParOf" srcId="{D20559A4-BCEF-DF43-AFDF-02D4A25D2E41}" destId="{EF25B5CD-8FC6-2A43-B369-64041FDEF6C6}" srcOrd="0" destOrd="0" presId="urn:microsoft.com/office/officeart/2005/8/layout/vList5"/>
    <dgm:cxn modelId="{480D6C86-9FFC-D449-8BAF-3F588EDE98D3}" type="presParOf" srcId="{D20559A4-BCEF-DF43-AFDF-02D4A25D2E41}" destId="{1EDF5E20-6D9F-D447-9A05-82CD6939234B}" srcOrd="1" destOrd="0" presId="urn:microsoft.com/office/officeart/2005/8/layout/vList5"/>
    <dgm:cxn modelId="{39D8AD0F-BBFE-4C4C-AE8C-E73B2903097C}" type="presParOf" srcId="{9C65A498-E9E4-1A4C-BA51-F610CA7A72F6}" destId="{1CFF20D2-2FD7-264D-BF6D-16E89FE31F8B}" srcOrd="1" destOrd="0" presId="urn:microsoft.com/office/officeart/2005/8/layout/vList5"/>
    <dgm:cxn modelId="{5E48C780-9752-B341-85EE-5BBB0D2703BA}" type="presParOf" srcId="{9C65A498-E9E4-1A4C-BA51-F610CA7A72F6}" destId="{DE72CC9B-D1E4-2A4E-B6FE-9E4DC969B9F5}" srcOrd="2" destOrd="0" presId="urn:microsoft.com/office/officeart/2005/8/layout/vList5"/>
    <dgm:cxn modelId="{AB1CADEC-5751-4B46-9545-6732F61A47CE}" type="presParOf" srcId="{DE72CC9B-D1E4-2A4E-B6FE-9E4DC969B9F5}" destId="{25B29AA6-4550-9A41-A722-37B1FF04D61E}" srcOrd="0" destOrd="0" presId="urn:microsoft.com/office/officeart/2005/8/layout/vList5"/>
    <dgm:cxn modelId="{33B18285-8AB7-9444-A4B1-1B3499B69B3B}" type="presParOf" srcId="{DE72CC9B-D1E4-2A4E-B6FE-9E4DC969B9F5}" destId="{E51A8852-A7BC-BF4B-8634-7C02689D8FF8}" srcOrd="1" destOrd="0" presId="urn:microsoft.com/office/officeart/2005/8/layout/vList5"/>
    <dgm:cxn modelId="{7A073D40-A9CD-B342-BD18-01AE047DB2F9}" type="presParOf" srcId="{9C65A498-E9E4-1A4C-BA51-F610CA7A72F6}" destId="{0E25731C-D441-344B-A20B-3A164514DFC6}" srcOrd="3" destOrd="0" presId="urn:microsoft.com/office/officeart/2005/8/layout/vList5"/>
    <dgm:cxn modelId="{B6377348-FD97-BF48-AD18-B5F2543AF3CF}" type="presParOf" srcId="{9C65A498-E9E4-1A4C-BA51-F610CA7A72F6}" destId="{1D5F2CCB-0C7E-514A-8F03-507A6F8BE6ED}" srcOrd="4" destOrd="0" presId="urn:microsoft.com/office/officeart/2005/8/layout/vList5"/>
    <dgm:cxn modelId="{8D0650BE-932D-BD41-A431-9AE318C8424E}" type="presParOf" srcId="{1D5F2CCB-0C7E-514A-8F03-507A6F8BE6ED}" destId="{7A68B159-BDA4-3B43-AF30-8FCD867B8390}" srcOrd="0" destOrd="0" presId="urn:microsoft.com/office/officeart/2005/8/layout/vList5"/>
    <dgm:cxn modelId="{41A427DE-BA75-964B-B32F-AAB903C8ACCE}" type="presParOf" srcId="{1D5F2CCB-0C7E-514A-8F03-507A6F8BE6ED}" destId="{A980D909-CD34-F948-A460-37C33BF192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1B38A1-E0EE-E74C-B237-03F1704D965D}" type="doc">
      <dgm:prSet loTypeId="urn:microsoft.com/office/officeart/2005/8/layout/vList5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50FD1B-BA1E-8D44-A0ED-D769485F3F3D}">
      <dgm:prSet phldrT="[Text]"/>
      <dgm:spPr/>
      <dgm:t>
        <a:bodyPr/>
        <a:lstStyle/>
        <a:p>
          <a:r>
            <a:rPr lang="zh-CN" altLang="en-US" b="1" dirty="0" smtClean="0"/>
            <a:t>侦查</a:t>
          </a:r>
          <a:endParaRPr lang="en-US" b="1" dirty="0"/>
        </a:p>
      </dgm:t>
    </dgm:pt>
    <dgm:pt modelId="{6712FC70-F425-7A4E-9285-997798CB3CD1}" type="parTrans" cxnId="{9840B196-C7F8-DC4D-9FAF-DF52B72F8878}">
      <dgm:prSet/>
      <dgm:spPr/>
      <dgm:t>
        <a:bodyPr/>
        <a:lstStyle/>
        <a:p>
          <a:endParaRPr lang="en-US"/>
        </a:p>
      </dgm:t>
    </dgm:pt>
    <dgm:pt modelId="{30C1A52F-F94A-0F49-9318-73186A66A743}" type="sibTrans" cxnId="{9840B196-C7F8-DC4D-9FAF-DF52B72F8878}">
      <dgm:prSet/>
      <dgm:spPr/>
      <dgm:t>
        <a:bodyPr/>
        <a:lstStyle/>
        <a:p>
          <a:endParaRPr lang="en-US"/>
        </a:p>
      </dgm:t>
    </dgm:pt>
    <dgm:pt modelId="{1F5C6CE8-BFCD-A44D-A21C-E69E11AB73DB}">
      <dgm:prSet phldrT="[Text]"/>
      <dgm:spPr/>
      <dgm:t>
        <a:bodyPr/>
        <a:lstStyle/>
        <a:p>
          <a:r>
            <a:rPr lang="zh-CN" altLang="en-US" dirty="0" smtClean="0"/>
            <a:t>侦查蜂先去寻找花源。外勤蜂得到信息后跟随侦查蜂开始采集花蜜。</a:t>
          </a:r>
          <a:endParaRPr lang="en-US" dirty="0"/>
        </a:p>
      </dgm:t>
    </dgm:pt>
    <dgm:pt modelId="{A964B76C-9806-9341-862C-E8A87A51E2F5}" type="parTrans" cxnId="{649FC4DC-3D42-9242-9FA9-7F6CD4AC5312}">
      <dgm:prSet/>
      <dgm:spPr/>
      <dgm:t>
        <a:bodyPr/>
        <a:lstStyle/>
        <a:p>
          <a:endParaRPr lang="en-US"/>
        </a:p>
      </dgm:t>
    </dgm:pt>
    <dgm:pt modelId="{1150F8A6-9E1A-304A-B19E-2A55DB29D010}" type="sibTrans" cxnId="{649FC4DC-3D42-9242-9FA9-7F6CD4AC5312}">
      <dgm:prSet/>
      <dgm:spPr/>
      <dgm:t>
        <a:bodyPr/>
        <a:lstStyle/>
        <a:p>
          <a:endParaRPr lang="en-US"/>
        </a:p>
      </dgm:t>
    </dgm:pt>
    <dgm:pt modelId="{AD5F5ED0-A597-0340-B0B4-3E522E398086}">
      <dgm:prSet phldrT="[Text]"/>
      <dgm:spPr/>
      <dgm:t>
        <a:bodyPr/>
        <a:lstStyle/>
        <a:p>
          <a:r>
            <a:rPr lang="zh-CN" altLang="en-US" b="1" dirty="0" smtClean="0"/>
            <a:t>采蜜</a:t>
          </a:r>
          <a:endParaRPr lang="en-US" b="1" dirty="0"/>
        </a:p>
      </dgm:t>
    </dgm:pt>
    <dgm:pt modelId="{7A5F582E-C02E-584C-9F8B-FDF34359626D}" type="parTrans" cxnId="{937B68DE-96C6-604C-BEF9-D13AA231C745}">
      <dgm:prSet/>
      <dgm:spPr/>
      <dgm:t>
        <a:bodyPr/>
        <a:lstStyle/>
        <a:p>
          <a:endParaRPr lang="en-US"/>
        </a:p>
      </dgm:t>
    </dgm:pt>
    <dgm:pt modelId="{1CCB20A3-D0D7-BB4A-9BE9-6429573094C8}" type="sibTrans" cxnId="{937B68DE-96C6-604C-BEF9-D13AA231C745}">
      <dgm:prSet/>
      <dgm:spPr/>
      <dgm:t>
        <a:bodyPr/>
        <a:lstStyle/>
        <a:p>
          <a:endParaRPr lang="en-US"/>
        </a:p>
      </dgm:t>
    </dgm:pt>
    <dgm:pt modelId="{D1976269-E2F9-254D-8160-0AF582122398}">
      <dgm:prSet phldrT="[Text]"/>
      <dgm:spPr/>
      <dgm:t>
        <a:bodyPr/>
        <a:lstStyle/>
        <a:p>
          <a:r>
            <a:rPr lang="zh-CN" altLang="en-US" dirty="0" smtClean="0"/>
            <a:t>外勤蜂将花蜜储存在蜜囊里运回蜂巢，或者直接嘴对嘴吐给内勤蜂。</a:t>
          </a:r>
          <a:endParaRPr lang="en-US" altLang="zh-CN" dirty="0" smtClean="0"/>
        </a:p>
        <a:p>
          <a:r>
            <a:rPr lang="zh-CN" altLang="zh-CN" dirty="0" smtClean="0"/>
            <a:t>一只外勤蜂一次只能运</a:t>
          </a:r>
          <a:r>
            <a:rPr lang="en-US" altLang="zh-CN" dirty="0" smtClean="0"/>
            <a:t>20-60</a:t>
          </a:r>
          <a:r>
            <a:rPr lang="zh-CN" altLang="zh-CN" dirty="0" smtClean="0"/>
            <a:t>毫克花蜜，而这些花蜜需要他们采集几百朵鲜花。外勤蜂就这样一遍一遍的采蜜回巢。</a:t>
          </a:r>
          <a:endParaRPr lang="en-US" dirty="0"/>
        </a:p>
      </dgm:t>
    </dgm:pt>
    <dgm:pt modelId="{7DC0B5C6-5A25-0C48-970D-A3BB451279E6}" type="parTrans" cxnId="{C996783F-5AB8-7348-8151-FA4631D2D629}">
      <dgm:prSet/>
      <dgm:spPr/>
      <dgm:t>
        <a:bodyPr/>
        <a:lstStyle/>
        <a:p>
          <a:endParaRPr lang="en-US"/>
        </a:p>
      </dgm:t>
    </dgm:pt>
    <dgm:pt modelId="{3908222A-652A-2D46-B4DA-94B2616996EB}" type="sibTrans" cxnId="{C996783F-5AB8-7348-8151-FA4631D2D629}">
      <dgm:prSet/>
      <dgm:spPr/>
      <dgm:t>
        <a:bodyPr/>
        <a:lstStyle/>
        <a:p>
          <a:endParaRPr lang="en-US"/>
        </a:p>
      </dgm:t>
    </dgm:pt>
    <dgm:pt modelId="{20A3BEF3-0524-D541-BBDC-B4B1692FE417}">
      <dgm:prSet phldrT="[Text]"/>
      <dgm:spPr/>
      <dgm:t>
        <a:bodyPr/>
        <a:lstStyle/>
        <a:p>
          <a:r>
            <a:rPr lang="zh-CN" altLang="en-US" b="1" dirty="0" smtClean="0"/>
            <a:t>酿蜜</a:t>
          </a:r>
          <a:endParaRPr lang="en-US" b="1" dirty="0"/>
        </a:p>
      </dgm:t>
    </dgm:pt>
    <dgm:pt modelId="{C3E21502-7CC5-1B4B-BE5F-EBB8B3B03952}" type="parTrans" cxnId="{9D44DF5E-EB89-AF41-903E-E56F06FC321B}">
      <dgm:prSet/>
      <dgm:spPr/>
      <dgm:t>
        <a:bodyPr/>
        <a:lstStyle/>
        <a:p>
          <a:endParaRPr lang="en-US"/>
        </a:p>
      </dgm:t>
    </dgm:pt>
    <dgm:pt modelId="{86F07E48-E519-3D4C-AC55-57A405896A7A}" type="sibTrans" cxnId="{9D44DF5E-EB89-AF41-903E-E56F06FC321B}">
      <dgm:prSet/>
      <dgm:spPr/>
      <dgm:t>
        <a:bodyPr/>
        <a:lstStyle/>
        <a:p>
          <a:endParaRPr lang="en-US"/>
        </a:p>
      </dgm:t>
    </dgm:pt>
    <dgm:pt modelId="{D49F0139-C8BF-844E-8FCD-BEA68653D52E}">
      <dgm:prSet phldrT="[Text]"/>
      <dgm:spPr/>
      <dgm:t>
        <a:bodyPr/>
        <a:lstStyle/>
        <a:p>
          <a:r>
            <a:rPr lang="zh-CN" altLang="en-US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dirty="0"/>
        </a:p>
      </dgm:t>
    </dgm:pt>
    <dgm:pt modelId="{ABB5AC11-3AB0-2F43-87E4-CAE1C139A288}" type="parTrans" cxnId="{CD99EDE2-9770-564A-879D-79B6C73E8628}">
      <dgm:prSet/>
      <dgm:spPr/>
      <dgm:t>
        <a:bodyPr/>
        <a:lstStyle/>
        <a:p>
          <a:endParaRPr lang="en-US"/>
        </a:p>
      </dgm:t>
    </dgm:pt>
    <dgm:pt modelId="{3AD41CB5-7167-3D40-B13F-9660931C5B7D}" type="sibTrans" cxnId="{CD99EDE2-9770-564A-879D-79B6C73E8628}">
      <dgm:prSet/>
      <dgm:spPr/>
      <dgm:t>
        <a:bodyPr/>
        <a:lstStyle/>
        <a:p>
          <a:endParaRPr lang="en-US"/>
        </a:p>
      </dgm:t>
    </dgm:pt>
    <dgm:pt modelId="{76F6C523-2FAF-B647-92F9-EAD54F82A13A}">
      <dgm:prSet phldrT="[Text]"/>
      <dgm:spPr/>
      <dgm:t>
        <a:bodyPr/>
        <a:lstStyle/>
        <a:p>
          <a:r>
            <a:rPr lang="zh-CN" altLang="en-US" b="1" dirty="0" smtClean="0"/>
            <a:t>除水</a:t>
          </a:r>
          <a:endParaRPr lang="en-US" b="1" dirty="0"/>
        </a:p>
      </dgm:t>
    </dgm:pt>
    <dgm:pt modelId="{071A8B07-7D10-D948-97A4-23B8665647EB}" type="parTrans" cxnId="{50720FEA-3A17-F149-A47D-221E8F5A6C1E}">
      <dgm:prSet/>
      <dgm:spPr/>
      <dgm:t>
        <a:bodyPr/>
        <a:lstStyle/>
        <a:p>
          <a:endParaRPr lang="en-US"/>
        </a:p>
      </dgm:t>
    </dgm:pt>
    <dgm:pt modelId="{EB00AD1D-55FD-3345-9ED9-CEE080902312}" type="sibTrans" cxnId="{50720FEA-3A17-F149-A47D-221E8F5A6C1E}">
      <dgm:prSet/>
      <dgm:spPr/>
      <dgm:t>
        <a:bodyPr/>
        <a:lstStyle/>
        <a:p>
          <a:endParaRPr lang="en-US"/>
        </a:p>
      </dgm:t>
    </dgm:pt>
    <dgm:pt modelId="{BFA64CC2-98C2-EA46-B634-28CB6A90D075}">
      <dgm:prSet phldrT="[Text]"/>
      <dgm:spPr/>
      <dgm:t>
        <a:bodyPr/>
        <a:lstStyle/>
        <a:p>
          <a:r>
            <a:rPr lang="zh-CN" altLang="en-US" b="1" dirty="0" smtClean="0"/>
            <a:t>封存</a:t>
          </a:r>
          <a:endParaRPr lang="en-US" b="1" dirty="0"/>
        </a:p>
      </dgm:t>
    </dgm:pt>
    <dgm:pt modelId="{090B39EE-3913-384D-B4BA-E2624A02C1AA}" type="parTrans" cxnId="{B7250C28-886F-8542-876F-33207FCF51BC}">
      <dgm:prSet/>
      <dgm:spPr/>
      <dgm:t>
        <a:bodyPr/>
        <a:lstStyle/>
        <a:p>
          <a:endParaRPr lang="en-US"/>
        </a:p>
      </dgm:t>
    </dgm:pt>
    <dgm:pt modelId="{A4715CA2-723B-4948-ABDC-FAA5931C689E}" type="sibTrans" cxnId="{B7250C28-886F-8542-876F-33207FCF51BC}">
      <dgm:prSet/>
      <dgm:spPr/>
      <dgm:t>
        <a:bodyPr/>
        <a:lstStyle/>
        <a:p>
          <a:endParaRPr lang="en-US"/>
        </a:p>
      </dgm:t>
    </dgm:pt>
    <dgm:pt modelId="{F1A54039-60B3-894B-B859-FAB7D9F1D5E7}">
      <dgm:prSet phldrT="[Text]"/>
      <dgm:spPr/>
      <dgm:t>
        <a:bodyPr/>
        <a:lstStyle/>
        <a:p>
          <a:r>
            <a:rPr lang="zh-CN" altLang="en-US" dirty="0" smtClean="0"/>
            <a:t>内勤蜂不停的振翅扇风，让气流迅速挥发花蜜中的水分，当水分蒸发，降到</a:t>
          </a:r>
          <a:r>
            <a:rPr lang="en-US" altLang="zh-CN" dirty="0" smtClean="0"/>
            <a:t>20%</a:t>
          </a:r>
          <a:r>
            <a:rPr lang="zh-CN" altLang="en-US" dirty="0" smtClean="0"/>
            <a:t>左右，蜂蜜酿造基本完成。</a:t>
          </a:r>
          <a:endParaRPr lang="en-US" dirty="0"/>
        </a:p>
      </dgm:t>
    </dgm:pt>
    <dgm:pt modelId="{1BF1F815-5191-ED42-B866-F70D893F5612}" type="parTrans" cxnId="{7A1F5E32-00AA-924F-917F-356C47FCB7F7}">
      <dgm:prSet/>
      <dgm:spPr/>
      <dgm:t>
        <a:bodyPr/>
        <a:lstStyle/>
        <a:p>
          <a:endParaRPr lang="en-US"/>
        </a:p>
      </dgm:t>
    </dgm:pt>
    <dgm:pt modelId="{C578B65B-2D7E-834C-81B0-CD6A2F0D5024}" type="sibTrans" cxnId="{7A1F5E32-00AA-924F-917F-356C47FCB7F7}">
      <dgm:prSet/>
      <dgm:spPr/>
      <dgm:t>
        <a:bodyPr/>
        <a:lstStyle/>
        <a:p>
          <a:endParaRPr lang="en-US"/>
        </a:p>
      </dgm:t>
    </dgm:pt>
    <dgm:pt modelId="{C18BF913-C1A6-F848-8532-EE97E8F4DCA8}">
      <dgm:prSet phldrT="[Text]"/>
      <dgm:spPr/>
      <dgm:t>
        <a:bodyPr/>
        <a:lstStyle/>
        <a:p>
          <a:r>
            <a:rPr lang="zh-CN" altLang="en-US" dirty="0" smtClean="0"/>
            <a:t>蜂蜜也是蜜蜂的食物，蜜蜂会把酿好的蜜存储在蜂巢里，然后自己用蜂蜡密封。</a:t>
          </a:r>
          <a:endParaRPr lang="en-US" dirty="0"/>
        </a:p>
      </dgm:t>
    </dgm:pt>
    <dgm:pt modelId="{343C4778-2278-8B4B-AB26-59D1BBE285C4}" type="parTrans" cxnId="{D3C336CD-E74A-B544-A4F3-4082A059B004}">
      <dgm:prSet/>
      <dgm:spPr/>
      <dgm:t>
        <a:bodyPr/>
        <a:lstStyle/>
        <a:p>
          <a:endParaRPr lang="en-US"/>
        </a:p>
      </dgm:t>
    </dgm:pt>
    <dgm:pt modelId="{CB60C453-B32D-054E-9A96-0D6A891ECE06}" type="sibTrans" cxnId="{D3C336CD-E74A-B544-A4F3-4082A059B004}">
      <dgm:prSet/>
      <dgm:spPr/>
      <dgm:t>
        <a:bodyPr/>
        <a:lstStyle/>
        <a:p>
          <a:endParaRPr lang="en-US"/>
        </a:p>
      </dgm:t>
    </dgm:pt>
    <dgm:pt modelId="{2F1C19E8-1938-944C-AF3E-C6B352448302}" type="pres">
      <dgm:prSet presAssocID="{631B38A1-E0EE-E74C-B237-03F1704D96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DF8CAB-4D70-C744-95E9-0FEB6903C895}" type="pres">
      <dgm:prSet presAssocID="{2C50FD1B-BA1E-8D44-A0ED-D769485F3F3D}" presName="linNode" presStyleCnt="0"/>
      <dgm:spPr/>
      <dgm:t>
        <a:bodyPr/>
        <a:lstStyle/>
        <a:p>
          <a:endParaRPr lang="en-US"/>
        </a:p>
      </dgm:t>
    </dgm:pt>
    <dgm:pt modelId="{94983BE5-30AA-D744-A42A-8A3D1F15EA03}" type="pres">
      <dgm:prSet presAssocID="{2C50FD1B-BA1E-8D44-A0ED-D769485F3F3D}" presName="parentText" presStyleLbl="node1" presStyleIdx="0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03060-A470-6E4F-9560-01696103121A}" type="pres">
      <dgm:prSet presAssocID="{2C50FD1B-BA1E-8D44-A0ED-D769485F3F3D}" presName="descendantText" presStyleLbl="alignAccFollowNode1" presStyleIdx="0" presStyleCnt="5" custLinFactNeighborX="-9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3F873-E988-A743-8093-A5C5EDB91A7B}" type="pres">
      <dgm:prSet presAssocID="{30C1A52F-F94A-0F49-9318-73186A66A743}" presName="sp" presStyleCnt="0"/>
      <dgm:spPr/>
      <dgm:t>
        <a:bodyPr/>
        <a:lstStyle/>
        <a:p>
          <a:endParaRPr lang="en-US"/>
        </a:p>
      </dgm:t>
    </dgm:pt>
    <dgm:pt modelId="{B53591CA-19E2-6847-A9DD-E99239C96429}" type="pres">
      <dgm:prSet presAssocID="{AD5F5ED0-A597-0340-B0B4-3E522E398086}" presName="linNode" presStyleCnt="0"/>
      <dgm:spPr/>
      <dgm:t>
        <a:bodyPr/>
        <a:lstStyle/>
        <a:p>
          <a:endParaRPr lang="en-US"/>
        </a:p>
      </dgm:t>
    </dgm:pt>
    <dgm:pt modelId="{6597A665-6113-0842-A94D-560F32FBE16E}" type="pres">
      <dgm:prSet presAssocID="{AD5F5ED0-A597-0340-B0B4-3E522E398086}" presName="parentText" presStyleLbl="node1" presStyleIdx="1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81992-7000-904E-AD83-A30A687EB78D}" type="pres">
      <dgm:prSet presAssocID="{AD5F5ED0-A597-0340-B0B4-3E522E39808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33916-F26C-EC45-A6FC-BAD2170F7DB1}" type="pres">
      <dgm:prSet presAssocID="{1CCB20A3-D0D7-BB4A-9BE9-6429573094C8}" presName="sp" presStyleCnt="0"/>
      <dgm:spPr/>
      <dgm:t>
        <a:bodyPr/>
        <a:lstStyle/>
        <a:p>
          <a:endParaRPr lang="en-US"/>
        </a:p>
      </dgm:t>
    </dgm:pt>
    <dgm:pt modelId="{ED2145DB-85A7-AF42-8A06-DE1CEED8D8B5}" type="pres">
      <dgm:prSet presAssocID="{20A3BEF3-0524-D541-BBDC-B4B1692FE417}" presName="linNode" presStyleCnt="0"/>
      <dgm:spPr/>
      <dgm:t>
        <a:bodyPr/>
        <a:lstStyle/>
        <a:p>
          <a:endParaRPr lang="en-US"/>
        </a:p>
      </dgm:t>
    </dgm:pt>
    <dgm:pt modelId="{E3E4C2D7-25D0-B74E-8A8C-05C211272682}" type="pres">
      <dgm:prSet presAssocID="{20A3BEF3-0524-D541-BBDC-B4B1692FE417}" presName="parentText" presStyleLbl="node1" presStyleIdx="2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748BE-B640-894F-BA6A-CD4606F58BA6}" type="pres">
      <dgm:prSet presAssocID="{20A3BEF3-0524-D541-BBDC-B4B1692FE417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7E756-48F4-C240-A353-426192A344CC}" type="pres">
      <dgm:prSet presAssocID="{86F07E48-E519-3D4C-AC55-57A405896A7A}" presName="sp" presStyleCnt="0"/>
      <dgm:spPr/>
      <dgm:t>
        <a:bodyPr/>
        <a:lstStyle/>
        <a:p>
          <a:endParaRPr lang="en-US"/>
        </a:p>
      </dgm:t>
    </dgm:pt>
    <dgm:pt modelId="{ACDDD6D9-61EF-A64E-A7EA-C8C4AF646911}" type="pres">
      <dgm:prSet presAssocID="{76F6C523-2FAF-B647-92F9-EAD54F82A13A}" presName="linNode" presStyleCnt="0"/>
      <dgm:spPr/>
      <dgm:t>
        <a:bodyPr/>
        <a:lstStyle/>
        <a:p>
          <a:endParaRPr lang="en-US"/>
        </a:p>
      </dgm:t>
    </dgm:pt>
    <dgm:pt modelId="{B7D951BB-55CC-0F41-B7F6-E15AD9F237E3}" type="pres">
      <dgm:prSet presAssocID="{76F6C523-2FAF-B647-92F9-EAD54F82A13A}" presName="parentText" presStyleLbl="node1" presStyleIdx="3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A735-5D64-7C42-B521-78D0350577CD}" type="pres">
      <dgm:prSet presAssocID="{76F6C523-2FAF-B647-92F9-EAD54F82A13A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B50FC-1823-614A-8776-79F32A14947C}" type="pres">
      <dgm:prSet presAssocID="{EB00AD1D-55FD-3345-9ED9-CEE080902312}" presName="sp" presStyleCnt="0"/>
      <dgm:spPr/>
      <dgm:t>
        <a:bodyPr/>
        <a:lstStyle/>
        <a:p>
          <a:endParaRPr lang="en-US"/>
        </a:p>
      </dgm:t>
    </dgm:pt>
    <dgm:pt modelId="{D46729F1-7C83-F845-8D01-A99EC534F4AE}" type="pres">
      <dgm:prSet presAssocID="{BFA64CC2-98C2-EA46-B634-28CB6A90D075}" presName="linNode" presStyleCnt="0"/>
      <dgm:spPr/>
      <dgm:t>
        <a:bodyPr/>
        <a:lstStyle/>
        <a:p>
          <a:endParaRPr lang="en-US"/>
        </a:p>
      </dgm:t>
    </dgm:pt>
    <dgm:pt modelId="{48820DC1-9766-3D49-A3DB-5829AA349AF4}" type="pres">
      <dgm:prSet presAssocID="{BFA64CC2-98C2-EA46-B634-28CB6A90D075}" presName="parentText" presStyleLbl="node1" presStyleIdx="4" presStyleCnt="5" custScaleX="336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B57E8-FA01-8349-8FAE-C3AFC562401B}" type="pres">
      <dgm:prSet presAssocID="{BFA64CC2-98C2-EA46-B634-28CB6A90D07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336CD-E74A-B544-A4F3-4082A059B004}" srcId="{BFA64CC2-98C2-EA46-B634-28CB6A90D075}" destId="{C18BF913-C1A6-F848-8532-EE97E8F4DCA8}" srcOrd="0" destOrd="0" parTransId="{343C4778-2278-8B4B-AB26-59D1BBE285C4}" sibTransId="{CB60C453-B32D-054E-9A96-0D6A891ECE06}"/>
    <dgm:cxn modelId="{C173C8F5-3B65-804D-AC86-D9F4CA2700FE}" type="presOf" srcId="{20A3BEF3-0524-D541-BBDC-B4B1692FE417}" destId="{E3E4C2D7-25D0-B74E-8A8C-05C211272682}" srcOrd="0" destOrd="0" presId="urn:microsoft.com/office/officeart/2005/8/layout/vList5"/>
    <dgm:cxn modelId="{649FC4DC-3D42-9242-9FA9-7F6CD4AC5312}" srcId="{2C50FD1B-BA1E-8D44-A0ED-D769485F3F3D}" destId="{1F5C6CE8-BFCD-A44D-A21C-E69E11AB73DB}" srcOrd="0" destOrd="0" parTransId="{A964B76C-9806-9341-862C-E8A87A51E2F5}" sibTransId="{1150F8A6-9E1A-304A-B19E-2A55DB29D010}"/>
    <dgm:cxn modelId="{AB5B34DA-97A4-514E-BBC8-75B8780821A2}" type="presOf" srcId="{1F5C6CE8-BFCD-A44D-A21C-E69E11AB73DB}" destId="{84503060-A470-6E4F-9560-01696103121A}" srcOrd="0" destOrd="0" presId="urn:microsoft.com/office/officeart/2005/8/layout/vList5"/>
    <dgm:cxn modelId="{CD99EDE2-9770-564A-879D-79B6C73E8628}" srcId="{20A3BEF3-0524-D541-BBDC-B4B1692FE417}" destId="{D49F0139-C8BF-844E-8FCD-BEA68653D52E}" srcOrd="0" destOrd="0" parTransId="{ABB5AC11-3AB0-2F43-87E4-CAE1C139A288}" sibTransId="{3AD41CB5-7167-3D40-B13F-9660931C5B7D}"/>
    <dgm:cxn modelId="{063A654E-C7BE-C642-8EEE-E9CE6CB8FF16}" type="presOf" srcId="{76F6C523-2FAF-B647-92F9-EAD54F82A13A}" destId="{B7D951BB-55CC-0F41-B7F6-E15AD9F237E3}" srcOrd="0" destOrd="0" presId="urn:microsoft.com/office/officeart/2005/8/layout/vList5"/>
    <dgm:cxn modelId="{937B68DE-96C6-604C-BEF9-D13AA231C745}" srcId="{631B38A1-E0EE-E74C-B237-03F1704D965D}" destId="{AD5F5ED0-A597-0340-B0B4-3E522E398086}" srcOrd="1" destOrd="0" parTransId="{7A5F582E-C02E-584C-9F8B-FDF34359626D}" sibTransId="{1CCB20A3-D0D7-BB4A-9BE9-6429573094C8}"/>
    <dgm:cxn modelId="{C996783F-5AB8-7348-8151-FA4631D2D629}" srcId="{AD5F5ED0-A597-0340-B0B4-3E522E398086}" destId="{D1976269-E2F9-254D-8160-0AF582122398}" srcOrd="0" destOrd="0" parTransId="{7DC0B5C6-5A25-0C48-970D-A3BB451279E6}" sibTransId="{3908222A-652A-2D46-B4DA-94B2616996EB}"/>
    <dgm:cxn modelId="{8516EB2F-B00D-C549-A71D-08F669B8D5F2}" type="presOf" srcId="{F1A54039-60B3-894B-B859-FAB7D9F1D5E7}" destId="{9D5EA735-5D64-7C42-B521-78D0350577CD}" srcOrd="0" destOrd="0" presId="urn:microsoft.com/office/officeart/2005/8/layout/vList5"/>
    <dgm:cxn modelId="{50720FEA-3A17-F149-A47D-221E8F5A6C1E}" srcId="{631B38A1-E0EE-E74C-B237-03F1704D965D}" destId="{76F6C523-2FAF-B647-92F9-EAD54F82A13A}" srcOrd="3" destOrd="0" parTransId="{071A8B07-7D10-D948-97A4-23B8665647EB}" sibTransId="{EB00AD1D-55FD-3345-9ED9-CEE080902312}"/>
    <dgm:cxn modelId="{FC369A9B-64FF-BB41-9BDD-6173109F3573}" type="presOf" srcId="{2C50FD1B-BA1E-8D44-A0ED-D769485F3F3D}" destId="{94983BE5-30AA-D744-A42A-8A3D1F15EA03}" srcOrd="0" destOrd="0" presId="urn:microsoft.com/office/officeart/2005/8/layout/vList5"/>
    <dgm:cxn modelId="{339E44C3-317D-C74F-863B-221E7C0742BC}" type="presOf" srcId="{631B38A1-E0EE-E74C-B237-03F1704D965D}" destId="{2F1C19E8-1938-944C-AF3E-C6B352448302}" srcOrd="0" destOrd="0" presId="urn:microsoft.com/office/officeart/2005/8/layout/vList5"/>
    <dgm:cxn modelId="{DBFAEBD9-31E0-7440-8D30-7A887C1776C7}" type="presOf" srcId="{D49F0139-C8BF-844E-8FCD-BEA68653D52E}" destId="{086748BE-B640-894F-BA6A-CD4606F58BA6}" srcOrd="0" destOrd="0" presId="urn:microsoft.com/office/officeart/2005/8/layout/vList5"/>
    <dgm:cxn modelId="{DE21AFDC-0C90-9E41-96BB-06ED40DF10CC}" type="presOf" srcId="{AD5F5ED0-A597-0340-B0B4-3E522E398086}" destId="{6597A665-6113-0842-A94D-560F32FBE16E}" srcOrd="0" destOrd="0" presId="urn:microsoft.com/office/officeart/2005/8/layout/vList5"/>
    <dgm:cxn modelId="{B7250C28-886F-8542-876F-33207FCF51BC}" srcId="{631B38A1-E0EE-E74C-B237-03F1704D965D}" destId="{BFA64CC2-98C2-EA46-B634-28CB6A90D075}" srcOrd="4" destOrd="0" parTransId="{090B39EE-3913-384D-B4BA-E2624A02C1AA}" sibTransId="{A4715CA2-723B-4948-ABDC-FAA5931C689E}"/>
    <dgm:cxn modelId="{F0D32645-3FC6-1F45-8744-F87AC3A45008}" type="presOf" srcId="{C18BF913-C1A6-F848-8532-EE97E8F4DCA8}" destId="{A21B57E8-FA01-8349-8FAE-C3AFC562401B}" srcOrd="0" destOrd="0" presId="urn:microsoft.com/office/officeart/2005/8/layout/vList5"/>
    <dgm:cxn modelId="{A5D3407D-8D30-BB48-9B48-82BE71D6090C}" type="presOf" srcId="{BFA64CC2-98C2-EA46-B634-28CB6A90D075}" destId="{48820DC1-9766-3D49-A3DB-5829AA349AF4}" srcOrd="0" destOrd="0" presId="urn:microsoft.com/office/officeart/2005/8/layout/vList5"/>
    <dgm:cxn modelId="{9840B196-C7F8-DC4D-9FAF-DF52B72F8878}" srcId="{631B38A1-E0EE-E74C-B237-03F1704D965D}" destId="{2C50FD1B-BA1E-8D44-A0ED-D769485F3F3D}" srcOrd="0" destOrd="0" parTransId="{6712FC70-F425-7A4E-9285-997798CB3CD1}" sibTransId="{30C1A52F-F94A-0F49-9318-73186A66A743}"/>
    <dgm:cxn modelId="{4068F772-BF2B-F844-97C7-7B7F933AE47C}" type="presOf" srcId="{D1976269-E2F9-254D-8160-0AF582122398}" destId="{E9281992-7000-904E-AD83-A30A687EB78D}" srcOrd="0" destOrd="0" presId="urn:microsoft.com/office/officeart/2005/8/layout/vList5"/>
    <dgm:cxn modelId="{9D44DF5E-EB89-AF41-903E-E56F06FC321B}" srcId="{631B38A1-E0EE-E74C-B237-03F1704D965D}" destId="{20A3BEF3-0524-D541-BBDC-B4B1692FE417}" srcOrd="2" destOrd="0" parTransId="{C3E21502-7CC5-1B4B-BE5F-EBB8B3B03952}" sibTransId="{86F07E48-E519-3D4C-AC55-57A405896A7A}"/>
    <dgm:cxn modelId="{7A1F5E32-00AA-924F-917F-356C47FCB7F7}" srcId="{76F6C523-2FAF-B647-92F9-EAD54F82A13A}" destId="{F1A54039-60B3-894B-B859-FAB7D9F1D5E7}" srcOrd="0" destOrd="0" parTransId="{1BF1F815-5191-ED42-B866-F70D893F5612}" sibTransId="{C578B65B-2D7E-834C-81B0-CD6A2F0D5024}"/>
    <dgm:cxn modelId="{114B6D79-9DCB-0E41-BCD2-BA149445CBBA}" type="presParOf" srcId="{2F1C19E8-1938-944C-AF3E-C6B352448302}" destId="{97DF8CAB-4D70-C744-95E9-0FEB6903C895}" srcOrd="0" destOrd="0" presId="urn:microsoft.com/office/officeart/2005/8/layout/vList5"/>
    <dgm:cxn modelId="{070035F4-3FBE-F544-8553-8F896D82104C}" type="presParOf" srcId="{97DF8CAB-4D70-C744-95E9-0FEB6903C895}" destId="{94983BE5-30AA-D744-A42A-8A3D1F15EA03}" srcOrd="0" destOrd="0" presId="urn:microsoft.com/office/officeart/2005/8/layout/vList5"/>
    <dgm:cxn modelId="{03E0CBEF-8607-854D-BC21-5BC0C85793B7}" type="presParOf" srcId="{97DF8CAB-4D70-C744-95E9-0FEB6903C895}" destId="{84503060-A470-6E4F-9560-01696103121A}" srcOrd="1" destOrd="0" presId="urn:microsoft.com/office/officeart/2005/8/layout/vList5"/>
    <dgm:cxn modelId="{B4E1313B-771C-1B46-A106-B6BE81E9AB17}" type="presParOf" srcId="{2F1C19E8-1938-944C-AF3E-C6B352448302}" destId="{78A3F873-E988-A743-8093-A5C5EDB91A7B}" srcOrd="1" destOrd="0" presId="urn:microsoft.com/office/officeart/2005/8/layout/vList5"/>
    <dgm:cxn modelId="{37468A3B-06C4-284F-9E99-011B986B3E1B}" type="presParOf" srcId="{2F1C19E8-1938-944C-AF3E-C6B352448302}" destId="{B53591CA-19E2-6847-A9DD-E99239C96429}" srcOrd="2" destOrd="0" presId="urn:microsoft.com/office/officeart/2005/8/layout/vList5"/>
    <dgm:cxn modelId="{FE8DA420-7B2B-5145-8BC2-8C0FF4326C43}" type="presParOf" srcId="{B53591CA-19E2-6847-A9DD-E99239C96429}" destId="{6597A665-6113-0842-A94D-560F32FBE16E}" srcOrd="0" destOrd="0" presId="urn:microsoft.com/office/officeart/2005/8/layout/vList5"/>
    <dgm:cxn modelId="{F5819CC7-1B41-AE4D-A9E3-79A96C1CD91A}" type="presParOf" srcId="{B53591CA-19E2-6847-A9DD-E99239C96429}" destId="{E9281992-7000-904E-AD83-A30A687EB78D}" srcOrd="1" destOrd="0" presId="urn:microsoft.com/office/officeart/2005/8/layout/vList5"/>
    <dgm:cxn modelId="{0F76EAD5-4BBE-BD48-806C-0E4EE6E4D3E9}" type="presParOf" srcId="{2F1C19E8-1938-944C-AF3E-C6B352448302}" destId="{F2933916-F26C-EC45-A6FC-BAD2170F7DB1}" srcOrd="3" destOrd="0" presId="urn:microsoft.com/office/officeart/2005/8/layout/vList5"/>
    <dgm:cxn modelId="{6C9F27A3-E611-C144-933D-B1385FCC21E1}" type="presParOf" srcId="{2F1C19E8-1938-944C-AF3E-C6B352448302}" destId="{ED2145DB-85A7-AF42-8A06-DE1CEED8D8B5}" srcOrd="4" destOrd="0" presId="urn:microsoft.com/office/officeart/2005/8/layout/vList5"/>
    <dgm:cxn modelId="{F8DCEBF5-A0C8-B54F-A6A9-D7097BDCD522}" type="presParOf" srcId="{ED2145DB-85A7-AF42-8A06-DE1CEED8D8B5}" destId="{E3E4C2D7-25D0-B74E-8A8C-05C211272682}" srcOrd="0" destOrd="0" presId="urn:microsoft.com/office/officeart/2005/8/layout/vList5"/>
    <dgm:cxn modelId="{0487C9B4-4BD9-164B-8105-93599200A3F0}" type="presParOf" srcId="{ED2145DB-85A7-AF42-8A06-DE1CEED8D8B5}" destId="{086748BE-B640-894F-BA6A-CD4606F58BA6}" srcOrd="1" destOrd="0" presId="urn:microsoft.com/office/officeart/2005/8/layout/vList5"/>
    <dgm:cxn modelId="{8BBA57B4-A6B6-B741-910D-939E1C7B58EC}" type="presParOf" srcId="{2F1C19E8-1938-944C-AF3E-C6B352448302}" destId="{CD27E756-48F4-C240-A353-426192A344CC}" srcOrd="5" destOrd="0" presId="urn:microsoft.com/office/officeart/2005/8/layout/vList5"/>
    <dgm:cxn modelId="{E6A05C66-6B09-364E-9A65-F4D7100A11DB}" type="presParOf" srcId="{2F1C19E8-1938-944C-AF3E-C6B352448302}" destId="{ACDDD6D9-61EF-A64E-A7EA-C8C4AF646911}" srcOrd="6" destOrd="0" presId="urn:microsoft.com/office/officeart/2005/8/layout/vList5"/>
    <dgm:cxn modelId="{7E7B326A-3F96-0140-9EE4-4EFEE1EA32AB}" type="presParOf" srcId="{ACDDD6D9-61EF-A64E-A7EA-C8C4AF646911}" destId="{B7D951BB-55CC-0F41-B7F6-E15AD9F237E3}" srcOrd="0" destOrd="0" presId="urn:microsoft.com/office/officeart/2005/8/layout/vList5"/>
    <dgm:cxn modelId="{E887ABE3-FBBE-054F-83F8-F0DA069A8ED7}" type="presParOf" srcId="{ACDDD6D9-61EF-A64E-A7EA-C8C4AF646911}" destId="{9D5EA735-5D64-7C42-B521-78D0350577CD}" srcOrd="1" destOrd="0" presId="urn:microsoft.com/office/officeart/2005/8/layout/vList5"/>
    <dgm:cxn modelId="{4D74AE59-CE19-F94A-A359-84F013C2506D}" type="presParOf" srcId="{2F1C19E8-1938-944C-AF3E-C6B352448302}" destId="{EB5B50FC-1823-614A-8776-79F32A14947C}" srcOrd="7" destOrd="0" presId="urn:microsoft.com/office/officeart/2005/8/layout/vList5"/>
    <dgm:cxn modelId="{04F36B21-1F9F-3A4B-9CCA-7D5387DF6C91}" type="presParOf" srcId="{2F1C19E8-1938-944C-AF3E-C6B352448302}" destId="{D46729F1-7C83-F845-8D01-A99EC534F4AE}" srcOrd="8" destOrd="0" presId="urn:microsoft.com/office/officeart/2005/8/layout/vList5"/>
    <dgm:cxn modelId="{064C5845-57ED-2E43-9D53-688ED7EA32E3}" type="presParOf" srcId="{D46729F1-7C83-F845-8D01-A99EC534F4AE}" destId="{48820DC1-9766-3D49-A3DB-5829AA349AF4}" srcOrd="0" destOrd="0" presId="urn:microsoft.com/office/officeart/2005/8/layout/vList5"/>
    <dgm:cxn modelId="{82AE0554-6B5C-614A-AF58-2A69DF8C1785}" type="presParOf" srcId="{D46729F1-7C83-F845-8D01-A99EC534F4AE}" destId="{A21B57E8-FA01-8349-8FAE-C3AFC5624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5FC008-7B40-4B41-BDDB-B984530EE329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F499-C371-F74A-A3DF-090BB8E54C5C}">
      <dgm:prSet phldrT="[Text]"/>
      <dgm:spPr/>
      <dgm:t>
        <a:bodyPr/>
        <a:lstStyle/>
        <a:p>
          <a:r>
            <a:rPr lang="zh-CN" altLang="en-US" dirty="0" smtClean="0"/>
            <a:t>蜂王</a:t>
          </a:r>
          <a:endParaRPr lang="en-US" dirty="0"/>
        </a:p>
      </dgm:t>
    </dgm:pt>
    <dgm:pt modelId="{0A6E3674-D432-4142-BCB5-85EE0F812A22}" type="parTrans" cxnId="{D8587D67-76F7-4343-8492-B2A5501489AB}">
      <dgm:prSet/>
      <dgm:spPr/>
      <dgm:t>
        <a:bodyPr/>
        <a:lstStyle/>
        <a:p>
          <a:endParaRPr lang="en-US"/>
        </a:p>
      </dgm:t>
    </dgm:pt>
    <dgm:pt modelId="{731334BA-66F2-1342-8D95-6BFC351B4F12}" type="sibTrans" cxnId="{D8587D67-76F7-4343-8492-B2A5501489AB}">
      <dgm:prSet/>
      <dgm:spPr/>
      <dgm:t>
        <a:bodyPr/>
        <a:lstStyle/>
        <a:p>
          <a:endParaRPr lang="en-US"/>
        </a:p>
      </dgm:t>
    </dgm:pt>
    <dgm:pt modelId="{E54B1FEC-CBA7-1941-B6D0-4872F4EC1732}">
      <dgm:prSet phldrT="[Text]"/>
      <dgm:spPr/>
      <dgm:t>
        <a:bodyPr/>
        <a:lstStyle/>
        <a:p>
          <a:r>
            <a:rPr lang="zh-CN" altLang="en-US" dirty="0" smtClean="0"/>
            <a:t>不是领导</a:t>
          </a:r>
          <a:endParaRPr lang="en-US" dirty="0"/>
        </a:p>
      </dgm:t>
    </dgm:pt>
    <dgm:pt modelId="{AECD6AF0-4CC0-F64A-9CC6-0F740A470A8C}" type="parTrans" cxnId="{C5FDB1A6-CBE7-B04D-909B-04C1ABA81822}">
      <dgm:prSet/>
      <dgm:spPr/>
      <dgm:t>
        <a:bodyPr/>
        <a:lstStyle/>
        <a:p>
          <a:endParaRPr lang="en-US"/>
        </a:p>
      </dgm:t>
    </dgm:pt>
    <dgm:pt modelId="{4BE9333B-07BF-E14D-B371-74CFC2D0CAF2}" type="sibTrans" cxnId="{C5FDB1A6-CBE7-B04D-909B-04C1ABA81822}">
      <dgm:prSet/>
      <dgm:spPr/>
      <dgm:t>
        <a:bodyPr/>
        <a:lstStyle/>
        <a:p>
          <a:endParaRPr lang="en-US"/>
        </a:p>
      </dgm:t>
    </dgm:pt>
    <dgm:pt modelId="{5D6A93AE-9CB9-9D42-B9E9-6F7BEF43EDBE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AF036B66-4AC8-C247-9745-04C1B29F576D}" type="parTrans" cxnId="{4A1668D8-2D36-4647-BE26-5C30663C28FF}">
      <dgm:prSet/>
      <dgm:spPr/>
      <dgm:t>
        <a:bodyPr/>
        <a:lstStyle/>
        <a:p>
          <a:endParaRPr lang="en-US"/>
        </a:p>
      </dgm:t>
    </dgm:pt>
    <dgm:pt modelId="{9948EDE3-CECE-2245-8CBE-605DC9D4E1D8}" type="sibTrans" cxnId="{4A1668D8-2D36-4647-BE26-5C30663C28FF}">
      <dgm:prSet/>
      <dgm:spPr/>
      <dgm:t>
        <a:bodyPr/>
        <a:lstStyle/>
        <a:p>
          <a:endParaRPr lang="en-US"/>
        </a:p>
      </dgm:t>
    </dgm:pt>
    <dgm:pt modelId="{3239EE2E-D851-1548-B92A-15FA5B39419D}">
      <dgm:prSet phldrT="[Text]"/>
      <dgm:spPr/>
      <dgm:t>
        <a:bodyPr/>
        <a:lstStyle/>
        <a:p>
          <a:r>
            <a:rPr lang="zh-CN" altLang="en-US" dirty="0" smtClean="0"/>
            <a:t>工蜂</a:t>
          </a:r>
          <a:endParaRPr lang="en-US" dirty="0"/>
        </a:p>
      </dgm:t>
    </dgm:pt>
    <dgm:pt modelId="{0FEFC649-6D8C-5948-8043-DA5F58EDA14D}" type="parTrans" cxnId="{91B4FE67-C2FE-7740-BE38-80740A0018BF}">
      <dgm:prSet/>
      <dgm:spPr/>
      <dgm:t>
        <a:bodyPr/>
        <a:lstStyle/>
        <a:p>
          <a:endParaRPr lang="en-US"/>
        </a:p>
      </dgm:t>
    </dgm:pt>
    <dgm:pt modelId="{41EC0D68-CC94-BE45-B616-3635B78B8F45}" type="sibTrans" cxnId="{91B4FE67-C2FE-7740-BE38-80740A0018BF}">
      <dgm:prSet/>
      <dgm:spPr/>
      <dgm:t>
        <a:bodyPr/>
        <a:lstStyle/>
        <a:p>
          <a:endParaRPr lang="en-US"/>
        </a:p>
      </dgm:t>
    </dgm:pt>
    <dgm:pt modelId="{2260E2EA-5C1D-564D-9501-6782714A390E}">
      <dgm:prSet phldrT="[Text]"/>
      <dgm:spPr/>
      <dgm:t>
        <a:bodyPr/>
        <a:lstStyle/>
        <a:p>
          <a:r>
            <a:rPr lang="zh-CN" altLang="en-US" dirty="0" smtClean="0"/>
            <a:t>保育蜂</a:t>
          </a:r>
          <a:endParaRPr lang="en-US" dirty="0"/>
        </a:p>
      </dgm:t>
    </dgm:pt>
    <dgm:pt modelId="{D926CF0A-8413-574C-AFD9-60CF7CA90F87}" type="parTrans" cxnId="{A27D9793-8F0C-9C4A-8394-7B14280FFDDE}">
      <dgm:prSet/>
      <dgm:spPr/>
      <dgm:t>
        <a:bodyPr/>
        <a:lstStyle/>
        <a:p>
          <a:endParaRPr lang="en-US"/>
        </a:p>
      </dgm:t>
    </dgm:pt>
    <dgm:pt modelId="{391FC148-A768-3841-A8E1-003219885271}" type="sibTrans" cxnId="{A27D9793-8F0C-9C4A-8394-7B14280FFDDE}">
      <dgm:prSet/>
      <dgm:spPr/>
      <dgm:t>
        <a:bodyPr/>
        <a:lstStyle/>
        <a:p>
          <a:endParaRPr lang="en-US"/>
        </a:p>
      </dgm:t>
    </dgm:pt>
    <dgm:pt modelId="{F16E0224-C382-2E49-B655-6AA705FCDDBC}">
      <dgm:prSet phldrT="[Text]"/>
      <dgm:spPr/>
      <dgm:t>
        <a:bodyPr/>
        <a:lstStyle/>
        <a:p>
          <a:r>
            <a:rPr lang="zh-CN" altLang="en-US" dirty="0" smtClean="0"/>
            <a:t>筑巢蜂</a:t>
          </a:r>
          <a:endParaRPr lang="en-US" altLang="zh-CN" dirty="0" smtClean="0"/>
        </a:p>
      </dgm:t>
    </dgm:pt>
    <dgm:pt modelId="{54E8CB09-59F0-8F46-9C5C-39CCE0ECBC02}" type="parTrans" cxnId="{1CC7C0A7-9511-F142-9B85-504ABDE26AC8}">
      <dgm:prSet/>
      <dgm:spPr/>
      <dgm:t>
        <a:bodyPr/>
        <a:lstStyle/>
        <a:p>
          <a:endParaRPr lang="en-US"/>
        </a:p>
      </dgm:t>
    </dgm:pt>
    <dgm:pt modelId="{E4439013-42A7-2D47-9B90-75601402A05B}" type="sibTrans" cxnId="{1CC7C0A7-9511-F142-9B85-504ABDE26AC8}">
      <dgm:prSet/>
      <dgm:spPr/>
      <dgm:t>
        <a:bodyPr/>
        <a:lstStyle/>
        <a:p>
          <a:endParaRPr lang="en-US"/>
        </a:p>
      </dgm:t>
    </dgm:pt>
    <dgm:pt modelId="{0D36244A-6820-F047-A798-1457A13C9384}">
      <dgm:prSet phldrT="[Text]"/>
      <dgm:spPr/>
      <dgm:t>
        <a:bodyPr/>
        <a:lstStyle/>
        <a:p>
          <a:r>
            <a:rPr lang="zh-CN" altLang="en-US" dirty="0" smtClean="0"/>
            <a:t>雄峰</a:t>
          </a:r>
          <a:endParaRPr lang="en-US" dirty="0"/>
        </a:p>
      </dgm:t>
    </dgm:pt>
    <dgm:pt modelId="{D171FB7E-ABE8-6742-91A7-49002393F0EA}" type="parTrans" cxnId="{780A1D08-B0BC-9143-8D61-AFFCB09FA0E3}">
      <dgm:prSet/>
      <dgm:spPr/>
      <dgm:t>
        <a:bodyPr/>
        <a:lstStyle/>
        <a:p>
          <a:endParaRPr lang="en-US"/>
        </a:p>
      </dgm:t>
    </dgm:pt>
    <dgm:pt modelId="{FAD940C7-BA57-A748-B350-4F0FB886B7DF}" type="sibTrans" cxnId="{780A1D08-B0BC-9143-8D61-AFFCB09FA0E3}">
      <dgm:prSet/>
      <dgm:spPr/>
      <dgm:t>
        <a:bodyPr/>
        <a:lstStyle/>
        <a:p>
          <a:endParaRPr lang="en-US"/>
        </a:p>
      </dgm:t>
    </dgm:pt>
    <dgm:pt modelId="{AC5BB352-126C-6449-8440-2C1CABCD3917}">
      <dgm:prSet phldrT="[Text]"/>
      <dgm:spPr/>
      <dgm:t>
        <a:bodyPr/>
        <a:lstStyle/>
        <a:p>
          <a:r>
            <a:rPr lang="zh-CN" altLang="en-US" dirty="0" smtClean="0"/>
            <a:t>繁殖后代</a:t>
          </a:r>
          <a:endParaRPr lang="en-US" altLang="zh-CN" dirty="0" smtClean="0"/>
        </a:p>
      </dgm:t>
    </dgm:pt>
    <dgm:pt modelId="{153C9D90-7368-9249-8E8C-BE53B9F84A24}" type="parTrans" cxnId="{4ABD8C1D-1030-6F4D-AC72-3A209FE36733}">
      <dgm:prSet/>
      <dgm:spPr/>
      <dgm:t>
        <a:bodyPr/>
        <a:lstStyle/>
        <a:p>
          <a:endParaRPr lang="en-US"/>
        </a:p>
      </dgm:t>
    </dgm:pt>
    <dgm:pt modelId="{EBFC5FA3-73EF-8E45-952E-E57625A460B1}" type="sibTrans" cxnId="{4ABD8C1D-1030-6F4D-AC72-3A209FE36733}">
      <dgm:prSet/>
      <dgm:spPr/>
      <dgm:t>
        <a:bodyPr/>
        <a:lstStyle/>
        <a:p>
          <a:endParaRPr lang="en-US"/>
        </a:p>
      </dgm:t>
    </dgm:pt>
    <dgm:pt modelId="{396D4D71-2DC4-5F47-9D23-0A545CA85997}">
      <dgm:prSet phldrT="[Text]"/>
      <dgm:spPr/>
      <dgm:t>
        <a:bodyPr/>
        <a:lstStyle/>
        <a:p>
          <a:r>
            <a:rPr lang="zh-CN" altLang="en-US" dirty="0" smtClean="0"/>
            <a:t>巢内大部分蜜蜂都是它后代</a:t>
          </a:r>
          <a:endParaRPr lang="en-US" altLang="zh-CN" dirty="0" smtClean="0"/>
        </a:p>
      </dgm:t>
    </dgm:pt>
    <dgm:pt modelId="{316165B6-510F-A740-8AC9-3C167BA3B0C0}" type="parTrans" cxnId="{9F191D5A-AC54-F847-92FC-EBF479C90184}">
      <dgm:prSet/>
      <dgm:spPr/>
      <dgm:t>
        <a:bodyPr/>
        <a:lstStyle/>
        <a:p>
          <a:endParaRPr lang="en-US"/>
        </a:p>
      </dgm:t>
    </dgm:pt>
    <dgm:pt modelId="{A5EFCD5A-F245-5441-B9CE-52E23A244693}" type="sibTrans" cxnId="{9F191D5A-AC54-F847-92FC-EBF479C90184}">
      <dgm:prSet/>
      <dgm:spPr/>
      <dgm:t>
        <a:bodyPr/>
        <a:lstStyle/>
        <a:p>
          <a:endParaRPr lang="en-US"/>
        </a:p>
      </dgm:t>
    </dgm:pt>
    <dgm:pt modelId="{C12B310F-0CF3-694F-932B-F2F3C6DEAD67}">
      <dgm:prSet phldrT="[Text]"/>
      <dgm:spPr/>
      <dgm:t>
        <a:bodyPr/>
        <a:lstStyle/>
        <a:p>
          <a:r>
            <a:rPr lang="zh-CN" altLang="en-US" dirty="0" smtClean="0"/>
            <a:t>采蜜蜂</a:t>
          </a:r>
          <a:endParaRPr lang="en-US" altLang="zh-CN" dirty="0" smtClean="0"/>
        </a:p>
      </dgm:t>
    </dgm:pt>
    <dgm:pt modelId="{1435298A-D4E3-7345-96F1-B66566427674}" type="parTrans" cxnId="{123EB12B-FF9F-8042-A0EB-93D4B85719BA}">
      <dgm:prSet/>
      <dgm:spPr/>
      <dgm:t>
        <a:bodyPr/>
        <a:lstStyle/>
        <a:p>
          <a:endParaRPr lang="en-US"/>
        </a:p>
      </dgm:t>
    </dgm:pt>
    <dgm:pt modelId="{6C19D339-A0DB-464B-9F0E-F81F6A897C40}" type="sibTrans" cxnId="{123EB12B-FF9F-8042-A0EB-93D4B85719BA}">
      <dgm:prSet/>
      <dgm:spPr/>
      <dgm:t>
        <a:bodyPr/>
        <a:lstStyle/>
        <a:p>
          <a:endParaRPr lang="en-US"/>
        </a:p>
      </dgm:t>
    </dgm:pt>
    <dgm:pt modelId="{C7010210-3F80-664D-94D0-247F6BC06DBC}">
      <dgm:prSet phldrT="[Text]"/>
      <dgm:spPr/>
      <dgm:t>
        <a:bodyPr/>
        <a:lstStyle/>
        <a:p>
          <a:r>
            <a:rPr lang="zh-CN" altLang="en-US" dirty="0" smtClean="0"/>
            <a:t>不能繁殖后代</a:t>
          </a:r>
          <a:endParaRPr lang="en-US" altLang="zh-CN" dirty="0" smtClean="0"/>
        </a:p>
      </dgm:t>
    </dgm:pt>
    <dgm:pt modelId="{B8BAEE82-12B8-AB4A-A45A-C634C4266132}" type="parTrans" cxnId="{8E6972D6-8233-A74F-9D24-7F6B2DDEF0DA}">
      <dgm:prSet/>
      <dgm:spPr/>
      <dgm:t>
        <a:bodyPr/>
        <a:lstStyle/>
        <a:p>
          <a:endParaRPr lang="en-US"/>
        </a:p>
      </dgm:t>
    </dgm:pt>
    <dgm:pt modelId="{C2AD6EDC-C015-7041-9456-90BB15612E0F}" type="sibTrans" cxnId="{8E6972D6-8233-A74F-9D24-7F6B2DDEF0DA}">
      <dgm:prSet/>
      <dgm:spPr/>
      <dgm:t>
        <a:bodyPr/>
        <a:lstStyle/>
        <a:p>
          <a:endParaRPr lang="en-US"/>
        </a:p>
      </dgm:t>
    </dgm:pt>
    <dgm:pt modelId="{D8F81046-C954-1E4F-8178-043FE274E2E5}">
      <dgm:prSet phldrT="[Text]"/>
      <dgm:spPr/>
      <dgm:t>
        <a:bodyPr/>
        <a:lstStyle/>
        <a:p>
          <a:r>
            <a:rPr lang="zh-CN" altLang="en-US" dirty="0" smtClean="0"/>
            <a:t>只有少量</a:t>
          </a:r>
          <a:endParaRPr lang="en-US" altLang="zh-CN" dirty="0" smtClean="0"/>
        </a:p>
      </dgm:t>
    </dgm:pt>
    <dgm:pt modelId="{551FBAFB-A755-C145-B939-D98C795C31AA}" type="parTrans" cxnId="{3074A4D6-CC3A-414A-9160-18BD231DFA27}">
      <dgm:prSet/>
      <dgm:spPr/>
      <dgm:t>
        <a:bodyPr/>
        <a:lstStyle/>
        <a:p>
          <a:endParaRPr lang="en-US"/>
        </a:p>
      </dgm:t>
    </dgm:pt>
    <dgm:pt modelId="{7CB36378-DD3C-3C43-9D3B-EC00B1115331}" type="sibTrans" cxnId="{3074A4D6-CC3A-414A-9160-18BD231DFA27}">
      <dgm:prSet/>
      <dgm:spPr/>
      <dgm:t>
        <a:bodyPr/>
        <a:lstStyle/>
        <a:p>
          <a:endParaRPr lang="en-US"/>
        </a:p>
      </dgm:t>
    </dgm:pt>
    <dgm:pt modelId="{079AB655-D233-024C-802F-E006410100CB}">
      <dgm:prSet phldrT="[Text]"/>
      <dgm:spPr/>
      <dgm:t>
        <a:bodyPr/>
        <a:lstStyle/>
        <a:p>
          <a:r>
            <a:rPr lang="zh-CN" altLang="en-US" dirty="0" smtClean="0"/>
            <a:t>只有一只</a:t>
          </a:r>
          <a:endParaRPr lang="en-US" dirty="0"/>
        </a:p>
      </dgm:t>
    </dgm:pt>
    <dgm:pt modelId="{A5922C93-D80E-7B46-A1A7-8E5BA0C04F22}" type="parTrans" cxnId="{808D96DC-E244-E749-B0A7-5EB82B609FDA}">
      <dgm:prSet/>
      <dgm:spPr/>
      <dgm:t>
        <a:bodyPr/>
        <a:lstStyle/>
        <a:p>
          <a:endParaRPr lang="en-US"/>
        </a:p>
      </dgm:t>
    </dgm:pt>
    <dgm:pt modelId="{1D42C5F1-C802-3F4A-BE40-7833E287E435}" type="sibTrans" cxnId="{808D96DC-E244-E749-B0A7-5EB82B609FDA}">
      <dgm:prSet/>
      <dgm:spPr/>
      <dgm:t>
        <a:bodyPr/>
        <a:lstStyle/>
        <a:p>
          <a:endParaRPr lang="en-US"/>
        </a:p>
      </dgm:t>
    </dgm:pt>
    <dgm:pt modelId="{F52046C6-6DD0-8140-9057-2D7154F4B4BE}">
      <dgm:prSet phldrT="[Text]"/>
      <dgm:spPr/>
      <dgm:t>
        <a:bodyPr/>
        <a:lstStyle/>
        <a:p>
          <a:r>
            <a:rPr lang="zh-CN" altLang="en-US" dirty="0" smtClean="0"/>
            <a:t>占大多数</a:t>
          </a:r>
          <a:endParaRPr lang="en-US" dirty="0"/>
        </a:p>
      </dgm:t>
    </dgm:pt>
    <dgm:pt modelId="{21272D00-8CED-1143-B693-5CA4D1C7F07B}" type="parTrans" cxnId="{6E77B2B8-F42B-B348-9BB6-CDDBEA0C0850}">
      <dgm:prSet/>
      <dgm:spPr/>
      <dgm:t>
        <a:bodyPr/>
        <a:lstStyle/>
        <a:p>
          <a:endParaRPr lang="en-US"/>
        </a:p>
      </dgm:t>
    </dgm:pt>
    <dgm:pt modelId="{D1570F66-99EB-644E-8416-6C282875AF0D}" type="sibTrans" cxnId="{6E77B2B8-F42B-B348-9BB6-CDDBEA0C0850}">
      <dgm:prSet/>
      <dgm:spPr/>
      <dgm:t>
        <a:bodyPr/>
        <a:lstStyle/>
        <a:p>
          <a:endParaRPr lang="en-US"/>
        </a:p>
      </dgm:t>
    </dgm:pt>
    <dgm:pt modelId="{8960B12E-C4D7-0C48-A253-13B4C08CEC8E}">
      <dgm:prSet phldrT="[Text]"/>
      <dgm:spPr/>
      <dgm:t>
        <a:bodyPr/>
        <a:lstStyle/>
        <a:p>
          <a:r>
            <a:rPr lang="zh-CN" altLang="en-US" dirty="0" smtClean="0"/>
            <a:t>三大群体</a:t>
          </a:r>
          <a:endParaRPr lang="en-US" dirty="0"/>
        </a:p>
      </dgm:t>
    </dgm:pt>
    <dgm:pt modelId="{2EC6B828-BA7F-BE4C-B20B-72DC1C667E14}" type="parTrans" cxnId="{F1CA1834-02AE-4641-8A2D-D8D49BF0C466}">
      <dgm:prSet/>
      <dgm:spPr/>
      <dgm:t>
        <a:bodyPr/>
        <a:lstStyle/>
        <a:p>
          <a:endParaRPr lang="en-US"/>
        </a:p>
      </dgm:t>
    </dgm:pt>
    <dgm:pt modelId="{8E9FE9A5-26D3-6E4B-893B-4273848052F5}" type="sibTrans" cxnId="{F1CA1834-02AE-4641-8A2D-D8D49BF0C466}">
      <dgm:prSet/>
      <dgm:spPr/>
      <dgm:t>
        <a:bodyPr/>
        <a:lstStyle/>
        <a:p>
          <a:endParaRPr lang="en-US"/>
        </a:p>
      </dgm:t>
    </dgm:pt>
    <dgm:pt modelId="{1001411F-7D55-CF47-907F-49D4D31AC134}">
      <dgm:prSet phldrT="[Text]"/>
      <dgm:spPr/>
      <dgm:t>
        <a:bodyPr/>
        <a:lstStyle/>
        <a:p>
          <a:r>
            <a:rPr lang="zh-CN" altLang="en-US" dirty="0" smtClean="0"/>
            <a:t>没有蜂针</a:t>
          </a:r>
          <a:endParaRPr lang="en-US" altLang="zh-CN" dirty="0" smtClean="0"/>
        </a:p>
      </dgm:t>
    </dgm:pt>
    <dgm:pt modelId="{2150DD29-DFC9-AA48-A2EA-A6F64D431A8C}" type="parTrans" cxnId="{D75302B0-AE13-1948-9BED-8C853253FFE7}">
      <dgm:prSet/>
      <dgm:spPr/>
      <dgm:t>
        <a:bodyPr/>
        <a:lstStyle/>
        <a:p>
          <a:endParaRPr lang="en-US"/>
        </a:p>
      </dgm:t>
    </dgm:pt>
    <dgm:pt modelId="{CE718E35-C49A-4E48-950E-D56FC4F84CF8}" type="sibTrans" cxnId="{D75302B0-AE13-1948-9BED-8C853253FFE7}">
      <dgm:prSet/>
      <dgm:spPr/>
      <dgm:t>
        <a:bodyPr/>
        <a:lstStyle/>
        <a:p>
          <a:endParaRPr lang="en-US"/>
        </a:p>
      </dgm:t>
    </dgm:pt>
    <dgm:pt modelId="{4F022048-18B6-1F48-B8E9-DA7FF47CA4C1}">
      <dgm:prSet phldrT="[Text]"/>
      <dgm:spPr/>
      <dgm:t>
        <a:bodyPr/>
        <a:lstStyle/>
        <a:p>
          <a:r>
            <a:rPr lang="zh-CN" altLang="en-US" dirty="0" smtClean="0"/>
            <a:t>有</a:t>
          </a:r>
          <a:r>
            <a:rPr lang="zh-CN" altLang="en-US" smtClean="0"/>
            <a:t>蜂针、保卫蜂巢</a:t>
          </a:r>
          <a:endParaRPr lang="en-US" altLang="zh-CN" dirty="0" smtClean="0"/>
        </a:p>
      </dgm:t>
    </dgm:pt>
    <dgm:pt modelId="{FB65F993-3E5F-5540-BBAF-1C7B71B52885}" type="parTrans" cxnId="{AB4AFA34-E1FE-BB44-B2E6-40A8BDD2C032}">
      <dgm:prSet/>
      <dgm:spPr/>
      <dgm:t>
        <a:bodyPr/>
        <a:lstStyle/>
        <a:p>
          <a:endParaRPr lang="en-US"/>
        </a:p>
      </dgm:t>
    </dgm:pt>
    <dgm:pt modelId="{172DC841-5384-234C-942E-CD7455E21CE1}" type="sibTrans" cxnId="{AB4AFA34-E1FE-BB44-B2E6-40A8BDD2C032}">
      <dgm:prSet/>
      <dgm:spPr/>
      <dgm:t>
        <a:bodyPr/>
        <a:lstStyle/>
        <a:p>
          <a:endParaRPr lang="en-US"/>
        </a:p>
      </dgm:t>
    </dgm:pt>
    <dgm:pt modelId="{62B908B5-951E-024A-878F-CAFE2E92BB7D}" type="pres">
      <dgm:prSet presAssocID="{585FC008-7B40-4B41-BDDB-B984530EE329}" presName="Name0" presStyleCnt="0">
        <dgm:presLayoutVars>
          <dgm:dir/>
          <dgm:animLvl val="lvl"/>
          <dgm:resizeHandles val="exact"/>
        </dgm:presLayoutVars>
      </dgm:prSet>
      <dgm:spPr/>
    </dgm:pt>
    <dgm:pt modelId="{432043E1-2772-914F-937C-7B0375FDA588}" type="pres">
      <dgm:prSet presAssocID="{B103F499-C371-F74A-A3DF-090BB8E54C5C}" presName="composite" presStyleCnt="0"/>
      <dgm:spPr/>
    </dgm:pt>
    <dgm:pt modelId="{560521D1-47D7-2F46-91E5-8A8ED2253A93}" type="pres">
      <dgm:prSet presAssocID="{B103F499-C371-F74A-A3DF-090BB8E54C5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055B5E-AE53-9546-9853-92FF6A115756}" type="pres">
      <dgm:prSet presAssocID="{B103F499-C371-F74A-A3DF-090BB8E54C5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15D-6554-114C-AAE5-885FBB58ACD7}" type="pres">
      <dgm:prSet presAssocID="{731334BA-66F2-1342-8D95-6BFC351B4F12}" presName="space" presStyleCnt="0"/>
      <dgm:spPr/>
    </dgm:pt>
    <dgm:pt modelId="{D16F8227-1C8F-404C-B2B5-D12828D7C533}" type="pres">
      <dgm:prSet presAssocID="{3239EE2E-D851-1548-B92A-15FA5B39419D}" presName="composite" presStyleCnt="0"/>
      <dgm:spPr/>
    </dgm:pt>
    <dgm:pt modelId="{68790193-4A84-AF42-9C50-8DDE6FFA1469}" type="pres">
      <dgm:prSet presAssocID="{3239EE2E-D851-1548-B92A-15FA5B3941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9859F38-B613-EA45-BD58-B4281BFE656C}" type="pres">
      <dgm:prSet presAssocID="{3239EE2E-D851-1548-B92A-15FA5B39419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FBA4C-F4C9-594F-BE55-BD09B7F7F08D}" type="pres">
      <dgm:prSet presAssocID="{41EC0D68-CC94-BE45-B616-3635B78B8F45}" presName="space" presStyleCnt="0"/>
      <dgm:spPr/>
    </dgm:pt>
    <dgm:pt modelId="{AE674C16-E2CE-6844-B9C5-B3F5EA925845}" type="pres">
      <dgm:prSet presAssocID="{0D36244A-6820-F047-A798-1457A13C9384}" presName="composite" presStyleCnt="0"/>
      <dgm:spPr/>
    </dgm:pt>
    <dgm:pt modelId="{86D7D724-E8A3-144E-A69B-243C9F26D3D7}" type="pres">
      <dgm:prSet presAssocID="{0D36244A-6820-F047-A798-1457A13C93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7024DDA-9C7D-8F4A-8581-A110C166DBBA}" type="pres">
      <dgm:prSet presAssocID="{0D36244A-6820-F047-A798-1457A13C93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9B0A04-E378-F241-8A26-FF9F2F7D03F8}" type="presOf" srcId="{C12B310F-0CF3-694F-932B-F2F3C6DEAD67}" destId="{39859F38-B613-EA45-BD58-B4281BFE656C}" srcOrd="0" destOrd="4" presId="urn:microsoft.com/office/officeart/2005/8/layout/hList1"/>
    <dgm:cxn modelId="{B7574F49-2209-FD41-B4AE-45C884652921}" type="presOf" srcId="{AC5BB352-126C-6449-8440-2C1CABCD3917}" destId="{F7024DDA-9C7D-8F4A-8581-A110C166DBBA}" srcOrd="0" destOrd="1" presId="urn:microsoft.com/office/officeart/2005/8/layout/hList1"/>
    <dgm:cxn modelId="{4A1668D8-2D36-4647-BE26-5C30663C28FF}" srcId="{B103F499-C371-F74A-A3DF-090BB8E54C5C}" destId="{5D6A93AE-9CB9-9D42-B9E9-6F7BEF43EDBE}" srcOrd="2" destOrd="0" parTransId="{AF036B66-4AC8-C247-9745-04C1B29F576D}" sibTransId="{9948EDE3-CECE-2245-8CBE-605DC9D4E1D8}"/>
    <dgm:cxn modelId="{9F191D5A-AC54-F847-92FC-EBF479C90184}" srcId="{B103F499-C371-F74A-A3DF-090BB8E54C5C}" destId="{396D4D71-2DC4-5F47-9D23-0A545CA85997}" srcOrd="3" destOrd="0" parTransId="{316165B6-510F-A740-8AC9-3C167BA3B0C0}" sibTransId="{A5EFCD5A-F245-5441-B9CE-52E23A244693}"/>
    <dgm:cxn modelId="{D8587D67-76F7-4343-8492-B2A5501489AB}" srcId="{585FC008-7B40-4B41-BDDB-B984530EE329}" destId="{B103F499-C371-F74A-A3DF-090BB8E54C5C}" srcOrd="0" destOrd="0" parTransId="{0A6E3674-D432-4142-BCB5-85EE0F812A22}" sibTransId="{731334BA-66F2-1342-8D95-6BFC351B4F12}"/>
    <dgm:cxn modelId="{91B4FE67-C2FE-7740-BE38-80740A0018BF}" srcId="{585FC008-7B40-4B41-BDDB-B984530EE329}" destId="{3239EE2E-D851-1548-B92A-15FA5B39419D}" srcOrd="1" destOrd="0" parTransId="{0FEFC649-6D8C-5948-8043-DA5F58EDA14D}" sibTransId="{41EC0D68-CC94-BE45-B616-3635B78B8F45}"/>
    <dgm:cxn modelId="{123EB12B-FF9F-8042-A0EB-93D4B85719BA}" srcId="{8960B12E-C4D7-0C48-A253-13B4C08CEC8E}" destId="{C12B310F-0CF3-694F-932B-F2F3C6DEAD67}" srcOrd="2" destOrd="0" parTransId="{1435298A-D4E3-7345-96F1-B66566427674}" sibTransId="{6C19D339-A0DB-464B-9F0E-F81F6A897C40}"/>
    <dgm:cxn modelId="{9562C43C-B0C3-0B4D-8E0D-C30446DABE65}" type="presOf" srcId="{0D36244A-6820-F047-A798-1457A13C9384}" destId="{86D7D724-E8A3-144E-A69B-243C9F26D3D7}" srcOrd="0" destOrd="0" presId="urn:microsoft.com/office/officeart/2005/8/layout/hList1"/>
    <dgm:cxn modelId="{D7EE1408-275C-FA4E-96F7-D22FDF73063B}" type="presOf" srcId="{8960B12E-C4D7-0C48-A253-13B4C08CEC8E}" destId="{39859F38-B613-EA45-BD58-B4281BFE656C}" srcOrd="0" destOrd="1" presId="urn:microsoft.com/office/officeart/2005/8/layout/hList1"/>
    <dgm:cxn modelId="{C34242C6-7747-AF46-9C93-F24D36E1C716}" type="presOf" srcId="{E54B1FEC-CBA7-1941-B6D0-4872F4EC1732}" destId="{36055B5E-AE53-9546-9853-92FF6A115756}" srcOrd="0" destOrd="1" presId="urn:microsoft.com/office/officeart/2005/8/layout/hList1"/>
    <dgm:cxn modelId="{6E77B2B8-F42B-B348-9BB6-CDDBEA0C0850}" srcId="{3239EE2E-D851-1548-B92A-15FA5B39419D}" destId="{F52046C6-6DD0-8140-9057-2D7154F4B4BE}" srcOrd="0" destOrd="0" parTransId="{21272D00-8CED-1143-B693-5CA4D1C7F07B}" sibTransId="{D1570F66-99EB-644E-8416-6C282875AF0D}"/>
    <dgm:cxn modelId="{808D96DC-E244-E749-B0A7-5EB82B609FDA}" srcId="{B103F499-C371-F74A-A3DF-090BB8E54C5C}" destId="{079AB655-D233-024C-802F-E006410100CB}" srcOrd="0" destOrd="0" parTransId="{A5922C93-D80E-7B46-A1A7-8E5BA0C04F22}" sibTransId="{1D42C5F1-C802-3F4A-BE40-7833E287E435}"/>
    <dgm:cxn modelId="{780A1D08-B0BC-9143-8D61-AFFCB09FA0E3}" srcId="{585FC008-7B40-4B41-BDDB-B984530EE329}" destId="{0D36244A-6820-F047-A798-1457A13C9384}" srcOrd="2" destOrd="0" parTransId="{D171FB7E-ABE8-6742-91A7-49002393F0EA}" sibTransId="{FAD940C7-BA57-A748-B350-4F0FB886B7DF}"/>
    <dgm:cxn modelId="{0A2C93E2-2D87-6741-A335-F93DE95232C1}" type="presOf" srcId="{F52046C6-6DD0-8140-9057-2D7154F4B4BE}" destId="{39859F38-B613-EA45-BD58-B4281BFE656C}" srcOrd="0" destOrd="0" presId="urn:microsoft.com/office/officeart/2005/8/layout/hList1"/>
    <dgm:cxn modelId="{5A9BD1E7-0F8C-D04F-81F0-94EAF77F9453}" type="presOf" srcId="{B103F499-C371-F74A-A3DF-090BB8E54C5C}" destId="{560521D1-47D7-2F46-91E5-8A8ED2253A93}" srcOrd="0" destOrd="0" presId="urn:microsoft.com/office/officeart/2005/8/layout/hList1"/>
    <dgm:cxn modelId="{D92BED2A-7ECD-5548-8C69-831CA021961A}" type="presOf" srcId="{396D4D71-2DC4-5F47-9D23-0A545CA85997}" destId="{36055B5E-AE53-9546-9853-92FF6A115756}" srcOrd="0" destOrd="3" presId="urn:microsoft.com/office/officeart/2005/8/layout/hList1"/>
    <dgm:cxn modelId="{4ABD8C1D-1030-6F4D-AC72-3A209FE36733}" srcId="{0D36244A-6820-F047-A798-1457A13C9384}" destId="{AC5BB352-126C-6449-8440-2C1CABCD3917}" srcOrd="1" destOrd="0" parTransId="{153C9D90-7368-9249-8E8C-BE53B9F84A24}" sibTransId="{EBFC5FA3-73EF-8E45-952E-E57625A460B1}"/>
    <dgm:cxn modelId="{AB14082E-2E80-8A4D-B8B9-440B64742818}" type="presOf" srcId="{F16E0224-C382-2E49-B655-6AA705FCDDBC}" destId="{39859F38-B613-EA45-BD58-B4281BFE656C}" srcOrd="0" destOrd="3" presId="urn:microsoft.com/office/officeart/2005/8/layout/hList1"/>
    <dgm:cxn modelId="{B44584C2-67F0-174E-B15F-C086BA7926B9}" type="presOf" srcId="{5D6A93AE-9CB9-9D42-B9E9-6F7BEF43EDBE}" destId="{36055B5E-AE53-9546-9853-92FF6A115756}" srcOrd="0" destOrd="2" presId="urn:microsoft.com/office/officeart/2005/8/layout/hList1"/>
    <dgm:cxn modelId="{7406D3ED-95D0-D948-923B-6189F0056AA2}" type="presOf" srcId="{079AB655-D233-024C-802F-E006410100CB}" destId="{36055B5E-AE53-9546-9853-92FF6A115756}" srcOrd="0" destOrd="0" presId="urn:microsoft.com/office/officeart/2005/8/layout/hList1"/>
    <dgm:cxn modelId="{AB4AFA34-E1FE-BB44-B2E6-40A8BDD2C032}" srcId="{3239EE2E-D851-1548-B92A-15FA5B39419D}" destId="{4F022048-18B6-1F48-B8E9-DA7FF47CA4C1}" srcOrd="3" destOrd="0" parTransId="{FB65F993-3E5F-5540-BBAF-1C7B71B52885}" sibTransId="{172DC841-5384-234C-942E-CD7455E21CE1}"/>
    <dgm:cxn modelId="{8573D6B1-2EB9-F34A-ADE9-24D2996B11BA}" type="presOf" srcId="{4F022048-18B6-1F48-B8E9-DA7FF47CA4C1}" destId="{39859F38-B613-EA45-BD58-B4281BFE656C}" srcOrd="0" destOrd="6" presId="urn:microsoft.com/office/officeart/2005/8/layout/hList1"/>
    <dgm:cxn modelId="{A27D9793-8F0C-9C4A-8394-7B14280FFDDE}" srcId="{8960B12E-C4D7-0C48-A253-13B4C08CEC8E}" destId="{2260E2EA-5C1D-564D-9501-6782714A390E}" srcOrd="0" destOrd="0" parTransId="{D926CF0A-8413-574C-AFD9-60CF7CA90F87}" sibTransId="{391FC148-A768-3841-A8E1-003219885271}"/>
    <dgm:cxn modelId="{1CC7C0A7-9511-F142-9B85-504ABDE26AC8}" srcId="{8960B12E-C4D7-0C48-A253-13B4C08CEC8E}" destId="{F16E0224-C382-2E49-B655-6AA705FCDDBC}" srcOrd="1" destOrd="0" parTransId="{54E8CB09-59F0-8F46-9C5C-39CCE0ECBC02}" sibTransId="{E4439013-42A7-2D47-9B90-75601402A05B}"/>
    <dgm:cxn modelId="{3074A4D6-CC3A-414A-9160-18BD231DFA27}" srcId="{0D36244A-6820-F047-A798-1457A13C9384}" destId="{D8F81046-C954-1E4F-8178-043FE274E2E5}" srcOrd="0" destOrd="0" parTransId="{551FBAFB-A755-C145-B939-D98C795C31AA}" sibTransId="{7CB36378-DD3C-3C43-9D3B-EC00B1115331}"/>
    <dgm:cxn modelId="{CA12E24B-E663-FC49-99C5-7226F5440B02}" type="presOf" srcId="{3239EE2E-D851-1548-B92A-15FA5B39419D}" destId="{68790193-4A84-AF42-9C50-8DDE6FFA1469}" srcOrd="0" destOrd="0" presId="urn:microsoft.com/office/officeart/2005/8/layout/hList1"/>
    <dgm:cxn modelId="{8CBB0CFB-FBB2-C343-8D64-A8CA5B1799E8}" type="presOf" srcId="{2260E2EA-5C1D-564D-9501-6782714A390E}" destId="{39859F38-B613-EA45-BD58-B4281BFE656C}" srcOrd="0" destOrd="2" presId="urn:microsoft.com/office/officeart/2005/8/layout/hList1"/>
    <dgm:cxn modelId="{8E6972D6-8233-A74F-9D24-7F6B2DDEF0DA}" srcId="{3239EE2E-D851-1548-B92A-15FA5B39419D}" destId="{C7010210-3F80-664D-94D0-247F6BC06DBC}" srcOrd="2" destOrd="0" parTransId="{B8BAEE82-12B8-AB4A-A45A-C634C4266132}" sibTransId="{C2AD6EDC-C015-7041-9456-90BB15612E0F}"/>
    <dgm:cxn modelId="{E5EB48AD-D52F-AB45-BD9C-A953AD5C6C86}" type="presOf" srcId="{D8F81046-C954-1E4F-8178-043FE274E2E5}" destId="{F7024DDA-9C7D-8F4A-8581-A110C166DBBA}" srcOrd="0" destOrd="0" presId="urn:microsoft.com/office/officeart/2005/8/layout/hList1"/>
    <dgm:cxn modelId="{F1CA1834-02AE-4641-8A2D-D8D49BF0C466}" srcId="{3239EE2E-D851-1548-B92A-15FA5B39419D}" destId="{8960B12E-C4D7-0C48-A253-13B4C08CEC8E}" srcOrd="1" destOrd="0" parTransId="{2EC6B828-BA7F-BE4C-B20B-72DC1C667E14}" sibTransId="{8E9FE9A5-26D3-6E4B-893B-4273848052F5}"/>
    <dgm:cxn modelId="{EC9103B6-4D57-A646-8505-AC9440020B3D}" type="presOf" srcId="{C7010210-3F80-664D-94D0-247F6BC06DBC}" destId="{39859F38-B613-EA45-BD58-B4281BFE656C}" srcOrd="0" destOrd="5" presId="urn:microsoft.com/office/officeart/2005/8/layout/hList1"/>
    <dgm:cxn modelId="{C5FDB1A6-CBE7-B04D-909B-04C1ABA81822}" srcId="{B103F499-C371-F74A-A3DF-090BB8E54C5C}" destId="{E54B1FEC-CBA7-1941-B6D0-4872F4EC1732}" srcOrd="1" destOrd="0" parTransId="{AECD6AF0-4CC0-F64A-9CC6-0F740A470A8C}" sibTransId="{4BE9333B-07BF-E14D-B371-74CFC2D0CAF2}"/>
    <dgm:cxn modelId="{68BDBFD6-7F00-814F-8DFB-1352279EEE2B}" type="presOf" srcId="{1001411F-7D55-CF47-907F-49D4D31AC134}" destId="{F7024DDA-9C7D-8F4A-8581-A110C166DBBA}" srcOrd="0" destOrd="2" presId="urn:microsoft.com/office/officeart/2005/8/layout/hList1"/>
    <dgm:cxn modelId="{D75302B0-AE13-1948-9BED-8C853253FFE7}" srcId="{0D36244A-6820-F047-A798-1457A13C9384}" destId="{1001411F-7D55-CF47-907F-49D4D31AC134}" srcOrd="2" destOrd="0" parTransId="{2150DD29-DFC9-AA48-A2EA-A6F64D431A8C}" sibTransId="{CE718E35-C49A-4E48-950E-D56FC4F84CF8}"/>
    <dgm:cxn modelId="{36BCDDB5-ADE0-0446-8DC4-12710C049B45}" type="presOf" srcId="{585FC008-7B40-4B41-BDDB-B984530EE329}" destId="{62B908B5-951E-024A-878F-CAFE2E92BB7D}" srcOrd="0" destOrd="0" presId="urn:microsoft.com/office/officeart/2005/8/layout/hList1"/>
    <dgm:cxn modelId="{FD491A4F-C8DB-994B-826A-D15B7140744E}" type="presParOf" srcId="{62B908B5-951E-024A-878F-CAFE2E92BB7D}" destId="{432043E1-2772-914F-937C-7B0375FDA588}" srcOrd="0" destOrd="0" presId="urn:microsoft.com/office/officeart/2005/8/layout/hList1"/>
    <dgm:cxn modelId="{D32C2AC5-675A-1144-B03E-8831BDA016E1}" type="presParOf" srcId="{432043E1-2772-914F-937C-7B0375FDA588}" destId="{560521D1-47D7-2F46-91E5-8A8ED2253A93}" srcOrd="0" destOrd="0" presId="urn:microsoft.com/office/officeart/2005/8/layout/hList1"/>
    <dgm:cxn modelId="{1036B3CC-B205-BB45-BF86-A4915F23CB75}" type="presParOf" srcId="{432043E1-2772-914F-937C-7B0375FDA588}" destId="{36055B5E-AE53-9546-9853-92FF6A115756}" srcOrd="1" destOrd="0" presId="urn:microsoft.com/office/officeart/2005/8/layout/hList1"/>
    <dgm:cxn modelId="{90071458-DE53-124C-B88B-BCD012C3BB17}" type="presParOf" srcId="{62B908B5-951E-024A-878F-CAFE2E92BB7D}" destId="{A084515D-6554-114C-AAE5-885FBB58ACD7}" srcOrd="1" destOrd="0" presId="urn:microsoft.com/office/officeart/2005/8/layout/hList1"/>
    <dgm:cxn modelId="{F28E5AEB-1B3D-314C-8253-19BBC9EB63B0}" type="presParOf" srcId="{62B908B5-951E-024A-878F-CAFE2E92BB7D}" destId="{D16F8227-1C8F-404C-B2B5-D12828D7C533}" srcOrd="2" destOrd="0" presId="urn:microsoft.com/office/officeart/2005/8/layout/hList1"/>
    <dgm:cxn modelId="{E4BC7325-0AEA-4B48-BB01-B6E8ECFC4B39}" type="presParOf" srcId="{D16F8227-1C8F-404C-B2B5-D12828D7C533}" destId="{68790193-4A84-AF42-9C50-8DDE6FFA1469}" srcOrd="0" destOrd="0" presId="urn:microsoft.com/office/officeart/2005/8/layout/hList1"/>
    <dgm:cxn modelId="{0781C9AA-2AD4-9242-AC07-8B27AABA049D}" type="presParOf" srcId="{D16F8227-1C8F-404C-B2B5-D12828D7C533}" destId="{39859F38-B613-EA45-BD58-B4281BFE656C}" srcOrd="1" destOrd="0" presId="urn:microsoft.com/office/officeart/2005/8/layout/hList1"/>
    <dgm:cxn modelId="{E59F7FF5-F239-634B-B676-A0BA3464DF3C}" type="presParOf" srcId="{62B908B5-951E-024A-878F-CAFE2E92BB7D}" destId="{499FBA4C-F4C9-594F-BE55-BD09B7F7F08D}" srcOrd="3" destOrd="0" presId="urn:microsoft.com/office/officeart/2005/8/layout/hList1"/>
    <dgm:cxn modelId="{6EAB53F6-D26B-8B4A-91B9-57256755BF3B}" type="presParOf" srcId="{62B908B5-951E-024A-878F-CAFE2E92BB7D}" destId="{AE674C16-E2CE-6844-B9C5-B3F5EA925845}" srcOrd="4" destOrd="0" presId="urn:microsoft.com/office/officeart/2005/8/layout/hList1"/>
    <dgm:cxn modelId="{20C74A0D-BC55-0549-89AA-C6B7A505F1CF}" type="presParOf" srcId="{AE674C16-E2CE-6844-B9C5-B3F5EA925845}" destId="{86D7D724-E8A3-144E-A69B-243C9F26D3D7}" srcOrd="0" destOrd="0" presId="urn:microsoft.com/office/officeart/2005/8/layout/hList1"/>
    <dgm:cxn modelId="{E8E64119-8A5E-D740-A1E3-87F7E5EB675E}" type="presParOf" srcId="{AE674C16-E2CE-6844-B9C5-B3F5EA925845}" destId="{F7024DDA-9C7D-8F4A-8581-A110C166D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7F996-E141-7740-8EFC-F3B421269718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9A345-34E3-C245-ABFE-4A230F2FF7A8}">
      <dgm:prSet phldrT="[Text]" custT="1"/>
      <dgm:spPr/>
      <dgm:t>
        <a:bodyPr/>
        <a:lstStyle/>
        <a:p>
          <a:r>
            <a:rPr lang="zh-CN" altLang="en-US" sz="2000" dirty="0" smtClean="0"/>
            <a:t>王者之战</a:t>
          </a:r>
          <a:endParaRPr lang="en-US" sz="2000" dirty="0"/>
        </a:p>
      </dgm:t>
    </dgm:pt>
    <dgm:pt modelId="{07B80051-1F71-3444-951F-B6A48D8C07DF}" type="parTrans" cxnId="{34B71018-6EA7-C74C-A1BC-5B0D35F9E0A7}">
      <dgm:prSet/>
      <dgm:spPr/>
      <dgm:t>
        <a:bodyPr/>
        <a:lstStyle/>
        <a:p>
          <a:endParaRPr lang="en-US"/>
        </a:p>
      </dgm:t>
    </dgm:pt>
    <dgm:pt modelId="{A7FE3362-6613-3A4B-A626-CF179099D5FC}" type="sibTrans" cxnId="{34B71018-6EA7-C74C-A1BC-5B0D35F9E0A7}">
      <dgm:prSet/>
      <dgm:spPr/>
      <dgm:t>
        <a:bodyPr/>
        <a:lstStyle/>
        <a:p>
          <a:endParaRPr lang="en-US"/>
        </a:p>
      </dgm:t>
    </dgm:pt>
    <dgm:pt modelId="{3E79FF00-0CD4-AD42-BC76-8E83528DE1CD}">
      <dgm:prSet phldrT="[Text]" custT="1"/>
      <dgm:spPr/>
      <dgm:t>
        <a:bodyPr/>
        <a:lstStyle/>
        <a:p>
          <a:r>
            <a:rPr lang="zh-CN" altLang="en-US" sz="1200" dirty="0" smtClean="0"/>
            <a:t>两只同时破蛹的话，它们就进行王者之战，二者必有一死方休，生存下来的就是蜂王</a:t>
          </a:r>
          <a:endParaRPr lang="en-US" sz="1200" dirty="0"/>
        </a:p>
      </dgm:t>
    </dgm:pt>
    <dgm:pt modelId="{46BAC486-6ABD-4642-B80C-7BF0213883E7}" type="parTrans" cxnId="{E7EFDBFD-F3A9-6C4B-9534-D4A83A531BDF}">
      <dgm:prSet/>
      <dgm:spPr/>
      <dgm:t>
        <a:bodyPr/>
        <a:lstStyle/>
        <a:p>
          <a:endParaRPr lang="en-US"/>
        </a:p>
      </dgm:t>
    </dgm:pt>
    <dgm:pt modelId="{65FA3027-6544-3241-98C2-95848CA35946}" type="sibTrans" cxnId="{E7EFDBFD-F3A9-6C4B-9534-D4A83A531BDF}">
      <dgm:prSet/>
      <dgm:spPr/>
      <dgm:t>
        <a:bodyPr/>
        <a:lstStyle/>
        <a:p>
          <a:endParaRPr lang="en-US"/>
        </a:p>
      </dgm:t>
    </dgm:pt>
    <dgm:pt modelId="{A046A921-91BB-B14D-A738-7DA9C1ADAB46}">
      <dgm:prSet phldrT="[Text]" custT="1"/>
      <dgm:spPr/>
      <dgm:t>
        <a:bodyPr/>
        <a:lstStyle/>
        <a:p>
          <a:r>
            <a:rPr lang="zh-CN" altLang="en-US" sz="2000" dirty="0" smtClean="0"/>
            <a:t>蜂王浆</a:t>
          </a:r>
          <a:endParaRPr lang="en-US" sz="2000" dirty="0"/>
        </a:p>
      </dgm:t>
    </dgm:pt>
    <dgm:pt modelId="{224D7734-0D06-D54D-9E86-B8878C3F3911}" type="parTrans" cxnId="{DD3973DD-3230-E447-B650-033B15749BD5}">
      <dgm:prSet/>
      <dgm:spPr/>
      <dgm:t>
        <a:bodyPr/>
        <a:lstStyle/>
        <a:p>
          <a:endParaRPr lang="en-US"/>
        </a:p>
      </dgm:t>
    </dgm:pt>
    <dgm:pt modelId="{1D88448D-097B-604B-8514-9D328A6F4E7F}" type="sibTrans" cxnId="{DD3973DD-3230-E447-B650-033B15749BD5}">
      <dgm:prSet/>
      <dgm:spPr/>
      <dgm:t>
        <a:bodyPr/>
        <a:lstStyle/>
        <a:p>
          <a:endParaRPr lang="en-US"/>
        </a:p>
      </dgm:t>
    </dgm:pt>
    <dgm:pt modelId="{1083CCEF-087B-F141-A3CA-BE08A367920E}">
      <dgm:prSet phldrT="[Text]" custT="1"/>
      <dgm:spPr/>
      <dgm:t>
        <a:bodyPr/>
        <a:lstStyle/>
        <a:p>
          <a:r>
            <a:rPr lang="zh-CN" altLang="en-US" sz="1200" dirty="0" smtClean="0"/>
            <a:t>蜂王浆是工蜂分泌物，非常有营养</a:t>
          </a:r>
          <a:endParaRPr lang="en-US" sz="1200" dirty="0"/>
        </a:p>
      </dgm:t>
    </dgm:pt>
    <dgm:pt modelId="{896E9B15-54F3-004E-B833-DD035A801E1E}" type="parTrans" cxnId="{4E2F6829-5C57-5C4C-A737-8AA00EFAE592}">
      <dgm:prSet/>
      <dgm:spPr/>
      <dgm:t>
        <a:bodyPr/>
        <a:lstStyle/>
        <a:p>
          <a:endParaRPr lang="en-US"/>
        </a:p>
      </dgm:t>
    </dgm:pt>
    <dgm:pt modelId="{C822F0F5-4DA3-684F-8607-AAFB25EC0475}" type="sibTrans" cxnId="{4E2F6829-5C57-5C4C-A737-8AA00EFAE592}">
      <dgm:prSet/>
      <dgm:spPr/>
      <dgm:t>
        <a:bodyPr/>
        <a:lstStyle/>
        <a:p>
          <a:endParaRPr lang="en-US"/>
        </a:p>
      </dgm:t>
    </dgm:pt>
    <dgm:pt modelId="{D4DBF06F-D4CC-9342-9D11-AED218702790}">
      <dgm:prSet phldrT="[Text]" custT="1"/>
      <dgm:spPr/>
      <dgm:t>
        <a:bodyPr/>
        <a:lstStyle/>
        <a:p>
          <a:r>
            <a:rPr lang="zh-CN" altLang="en-US" sz="1200" dirty="0" smtClean="0"/>
            <a:t>普通幼蜂只能吃三天</a:t>
          </a:r>
          <a:endParaRPr lang="en-US" sz="1200" dirty="0"/>
        </a:p>
      </dgm:t>
    </dgm:pt>
    <dgm:pt modelId="{2D797C7B-03EA-DC48-A530-772A94699BB3}" type="parTrans" cxnId="{E933B4E1-84FF-9145-BC80-5BF1AD2B0BF6}">
      <dgm:prSet/>
      <dgm:spPr/>
      <dgm:t>
        <a:bodyPr/>
        <a:lstStyle/>
        <a:p>
          <a:endParaRPr lang="en-US"/>
        </a:p>
      </dgm:t>
    </dgm:pt>
    <dgm:pt modelId="{6DDC7D7B-4562-324A-8CF2-78BAFA2C3313}" type="sibTrans" cxnId="{E933B4E1-84FF-9145-BC80-5BF1AD2B0BF6}">
      <dgm:prSet/>
      <dgm:spPr/>
      <dgm:t>
        <a:bodyPr/>
        <a:lstStyle/>
        <a:p>
          <a:endParaRPr lang="en-US"/>
        </a:p>
      </dgm:t>
    </dgm:pt>
    <dgm:pt modelId="{0A5DCBAD-C6AF-1B48-8C9B-A8A35103A524}">
      <dgm:prSet phldrT="[Text]" custT="1"/>
      <dgm:spPr/>
      <dgm:t>
        <a:bodyPr/>
        <a:lstStyle/>
        <a:p>
          <a:r>
            <a:rPr lang="zh-CN" altLang="en-US" sz="1200" dirty="0" smtClean="0"/>
            <a:t>少数终身食用蜂王浆，最后变成了蜂王</a:t>
          </a:r>
          <a:endParaRPr lang="en-US" sz="1200" dirty="0"/>
        </a:p>
      </dgm:t>
    </dgm:pt>
    <dgm:pt modelId="{C6F08A45-A2C4-FD4C-8382-9C0DA6AC9FE6}" type="parTrans" cxnId="{F4A67487-420A-FD40-A95F-0B807FF3489C}">
      <dgm:prSet/>
      <dgm:spPr/>
      <dgm:t>
        <a:bodyPr/>
        <a:lstStyle/>
        <a:p>
          <a:endParaRPr lang="en-US"/>
        </a:p>
      </dgm:t>
    </dgm:pt>
    <dgm:pt modelId="{80D2971F-0F40-A948-9185-4353F038AD19}" type="sibTrans" cxnId="{F4A67487-420A-FD40-A95F-0B807FF3489C}">
      <dgm:prSet/>
      <dgm:spPr/>
      <dgm:t>
        <a:bodyPr/>
        <a:lstStyle/>
        <a:p>
          <a:endParaRPr lang="en-US"/>
        </a:p>
      </dgm:t>
    </dgm:pt>
    <dgm:pt modelId="{9AA648A3-5AA2-2E4F-9E68-902444583B3C}" type="pres">
      <dgm:prSet presAssocID="{70F7F996-E141-7740-8EFC-F3B421269718}" presName="Name0" presStyleCnt="0">
        <dgm:presLayoutVars>
          <dgm:dir/>
          <dgm:animLvl val="lvl"/>
          <dgm:resizeHandles/>
        </dgm:presLayoutVars>
      </dgm:prSet>
      <dgm:spPr/>
    </dgm:pt>
    <dgm:pt modelId="{AE52091A-E8E4-0842-8349-68FA5711C4CC}" type="pres">
      <dgm:prSet presAssocID="{A046A921-91BB-B14D-A738-7DA9C1ADAB46}" presName="linNode" presStyleCnt="0"/>
      <dgm:spPr/>
    </dgm:pt>
    <dgm:pt modelId="{B64D6547-EE18-7E46-81F5-75A9990C1290}" type="pres">
      <dgm:prSet presAssocID="{A046A921-91BB-B14D-A738-7DA9C1ADAB46}" presName="parentShp" presStyleLbl="node1" presStyleIdx="0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C9BFA1-08E9-9440-86B4-8078FDD34841}" type="pres">
      <dgm:prSet presAssocID="{A046A921-91BB-B14D-A738-7DA9C1ADAB46}" presName="childShp" presStyleLbl="bgAccFollowNode1" presStyleIdx="0" presStyleCnt="2">
        <dgm:presLayoutVars>
          <dgm:bulletEnabled val="1"/>
        </dgm:presLayoutVars>
      </dgm:prSet>
      <dgm:spPr/>
    </dgm:pt>
    <dgm:pt modelId="{D86497F4-022E-2146-8A68-D4B941AA7F81}" type="pres">
      <dgm:prSet presAssocID="{1D88448D-097B-604B-8514-9D328A6F4E7F}" presName="spacing" presStyleCnt="0"/>
      <dgm:spPr/>
    </dgm:pt>
    <dgm:pt modelId="{BB8B48E9-F925-BA45-AD6D-711E0401CC02}" type="pres">
      <dgm:prSet presAssocID="{7519A345-34E3-C245-ABFE-4A230F2FF7A8}" presName="linNode" presStyleCnt="0"/>
      <dgm:spPr/>
    </dgm:pt>
    <dgm:pt modelId="{A3C67303-FDBD-2444-BE4C-D3048DE3AE82}" type="pres">
      <dgm:prSet presAssocID="{7519A345-34E3-C245-ABFE-4A230F2FF7A8}" presName="parentShp" presStyleLbl="node1" presStyleIdx="1" presStyleCnt="2" custScaleX="51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A5754-64BF-244E-AF03-20865DEBE628}" type="pres">
      <dgm:prSet presAssocID="{7519A345-34E3-C245-ABFE-4A230F2FF7A8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A67487-420A-FD40-A95F-0B807FF3489C}" srcId="{A046A921-91BB-B14D-A738-7DA9C1ADAB46}" destId="{0A5DCBAD-C6AF-1B48-8C9B-A8A35103A524}" srcOrd="2" destOrd="0" parTransId="{C6F08A45-A2C4-FD4C-8382-9C0DA6AC9FE6}" sibTransId="{80D2971F-0F40-A948-9185-4353F038AD19}"/>
    <dgm:cxn modelId="{D1F59AD5-D533-F44A-8A53-8E2824D275BC}" type="presOf" srcId="{A046A921-91BB-B14D-A738-7DA9C1ADAB46}" destId="{B64D6547-EE18-7E46-81F5-75A9990C1290}" srcOrd="0" destOrd="0" presId="urn:microsoft.com/office/officeart/2005/8/layout/vList6"/>
    <dgm:cxn modelId="{217D454B-FDBB-134B-8758-CFC724070AB1}" type="presOf" srcId="{0A5DCBAD-C6AF-1B48-8C9B-A8A35103A524}" destId="{20C9BFA1-08E9-9440-86B4-8078FDD34841}" srcOrd="0" destOrd="2" presId="urn:microsoft.com/office/officeart/2005/8/layout/vList6"/>
    <dgm:cxn modelId="{E7EFDBFD-F3A9-6C4B-9534-D4A83A531BDF}" srcId="{7519A345-34E3-C245-ABFE-4A230F2FF7A8}" destId="{3E79FF00-0CD4-AD42-BC76-8E83528DE1CD}" srcOrd="0" destOrd="0" parTransId="{46BAC486-6ABD-4642-B80C-7BF0213883E7}" sibTransId="{65FA3027-6544-3241-98C2-95848CA35946}"/>
    <dgm:cxn modelId="{DD3973DD-3230-E447-B650-033B15749BD5}" srcId="{70F7F996-E141-7740-8EFC-F3B421269718}" destId="{A046A921-91BB-B14D-A738-7DA9C1ADAB46}" srcOrd="0" destOrd="0" parTransId="{224D7734-0D06-D54D-9E86-B8878C3F3911}" sibTransId="{1D88448D-097B-604B-8514-9D328A6F4E7F}"/>
    <dgm:cxn modelId="{E933B4E1-84FF-9145-BC80-5BF1AD2B0BF6}" srcId="{A046A921-91BB-B14D-A738-7DA9C1ADAB46}" destId="{D4DBF06F-D4CC-9342-9D11-AED218702790}" srcOrd="1" destOrd="0" parTransId="{2D797C7B-03EA-DC48-A530-772A94699BB3}" sibTransId="{6DDC7D7B-4562-324A-8CF2-78BAFA2C3313}"/>
    <dgm:cxn modelId="{65A49FE3-FCDC-954C-892C-FFEE91A5E79A}" type="presOf" srcId="{3E79FF00-0CD4-AD42-BC76-8E83528DE1CD}" destId="{060A5754-64BF-244E-AF03-20865DEBE628}" srcOrd="0" destOrd="0" presId="urn:microsoft.com/office/officeart/2005/8/layout/vList6"/>
    <dgm:cxn modelId="{0A9C82BE-8F40-1A47-B984-70BCB81A5CFB}" type="presOf" srcId="{7519A345-34E3-C245-ABFE-4A230F2FF7A8}" destId="{A3C67303-FDBD-2444-BE4C-D3048DE3AE82}" srcOrd="0" destOrd="0" presId="urn:microsoft.com/office/officeart/2005/8/layout/vList6"/>
    <dgm:cxn modelId="{02654883-5E66-964A-81FE-1A0210734531}" type="presOf" srcId="{D4DBF06F-D4CC-9342-9D11-AED218702790}" destId="{20C9BFA1-08E9-9440-86B4-8078FDD34841}" srcOrd="0" destOrd="1" presId="urn:microsoft.com/office/officeart/2005/8/layout/vList6"/>
    <dgm:cxn modelId="{BC43DC04-C6F3-4E4B-982F-4CB90CF1C33C}" type="presOf" srcId="{1083CCEF-087B-F141-A3CA-BE08A367920E}" destId="{20C9BFA1-08E9-9440-86B4-8078FDD34841}" srcOrd="0" destOrd="0" presId="urn:microsoft.com/office/officeart/2005/8/layout/vList6"/>
    <dgm:cxn modelId="{29CE2B5E-E96A-BF46-A8CD-462FCC3C554B}" type="presOf" srcId="{70F7F996-E141-7740-8EFC-F3B421269718}" destId="{9AA648A3-5AA2-2E4F-9E68-902444583B3C}" srcOrd="0" destOrd="0" presId="urn:microsoft.com/office/officeart/2005/8/layout/vList6"/>
    <dgm:cxn modelId="{34B71018-6EA7-C74C-A1BC-5B0D35F9E0A7}" srcId="{70F7F996-E141-7740-8EFC-F3B421269718}" destId="{7519A345-34E3-C245-ABFE-4A230F2FF7A8}" srcOrd="1" destOrd="0" parTransId="{07B80051-1F71-3444-951F-B6A48D8C07DF}" sibTransId="{A7FE3362-6613-3A4B-A626-CF179099D5FC}"/>
    <dgm:cxn modelId="{4E2F6829-5C57-5C4C-A737-8AA00EFAE592}" srcId="{A046A921-91BB-B14D-A738-7DA9C1ADAB46}" destId="{1083CCEF-087B-F141-A3CA-BE08A367920E}" srcOrd="0" destOrd="0" parTransId="{896E9B15-54F3-004E-B833-DD035A801E1E}" sibTransId="{C822F0F5-4DA3-684F-8607-AAFB25EC0475}"/>
    <dgm:cxn modelId="{86C24B0B-1E36-164E-8055-B95D3C8F1B4F}" type="presParOf" srcId="{9AA648A3-5AA2-2E4F-9E68-902444583B3C}" destId="{AE52091A-E8E4-0842-8349-68FA5711C4CC}" srcOrd="0" destOrd="0" presId="urn:microsoft.com/office/officeart/2005/8/layout/vList6"/>
    <dgm:cxn modelId="{85CE2B4F-7FA1-FB44-88D0-E1CDB8126E69}" type="presParOf" srcId="{AE52091A-E8E4-0842-8349-68FA5711C4CC}" destId="{B64D6547-EE18-7E46-81F5-75A9990C1290}" srcOrd="0" destOrd="0" presId="urn:microsoft.com/office/officeart/2005/8/layout/vList6"/>
    <dgm:cxn modelId="{F5322A57-07F8-3F43-B77D-8590BE9AF207}" type="presParOf" srcId="{AE52091A-E8E4-0842-8349-68FA5711C4CC}" destId="{20C9BFA1-08E9-9440-86B4-8078FDD34841}" srcOrd="1" destOrd="0" presId="urn:microsoft.com/office/officeart/2005/8/layout/vList6"/>
    <dgm:cxn modelId="{3DE4AC29-3CEF-BF41-B974-C888454E7B4B}" type="presParOf" srcId="{9AA648A3-5AA2-2E4F-9E68-902444583B3C}" destId="{D86497F4-022E-2146-8A68-D4B941AA7F81}" srcOrd="1" destOrd="0" presId="urn:microsoft.com/office/officeart/2005/8/layout/vList6"/>
    <dgm:cxn modelId="{74C19E3F-9D0A-FD4B-BB64-97E076CC8B3D}" type="presParOf" srcId="{9AA648A3-5AA2-2E4F-9E68-902444583B3C}" destId="{BB8B48E9-F925-BA45-AD6D-711E0401CC02}" srcOrd="2" destOrd="0" presId="urn:microsoft.com/office/officeart/2005/8/layout/vList6"/>
    <dgm:cxn modelId="{E2588C1B-A005-8F4B-90A1-A0B63016F437}" type="presParOf" srcId="{BB8B48E9-F925-BA45-AD6D-711E0401CC02}" destId="{A3C67303-FDBD-2444-BE4C-D3048DE3AE82}" srcOrd="0" destOrd="0" presId="urn:microsoft.com/office/officeart/2005/8/layout/vList6"/>
    <dgm:cxn modelId="{1B16FD26-AFB2-5947-B8BD-D1B09A91873F}" type="presParOf" srcId="{BB8B48E9-F925-BA45-AD6D-711E0401CC02}" destId="{060A5754-64BF-244E-AF03-20865DEBE62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5E20-6D9F-D447-9A05-82CD6939234B}">
      <dsp:nvSpPr>
        <dsp:cNvPr id="0" name=""/>
        <dsp:cNvSpPr/>
      </dsp:nvSpPr>
      <dsp:spPr>
        <a:xfrm rot="5400000">
          <a:off x="2169250" y="-703047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8</a:t>
          </a:r>
          <a:r>
            <a:rPr lang="zh-CN" altLang="en-US" sz="1800" kern="1200" dirty="0" smtClean="0"/>
            <a:t> － </a:t>
          </a:r>
          <a:r>
            <a:rPr lang="en-US" altLang="zh-CN" sz="1800" kern="1200" dirty="0" smtClean="0"/>
            <a:t>20</a:t>
          </a:r>
          <a:r>
            <a:rPr lang="zh-CN" altLang="en-US" sz="1800" kern="1200" dirty="0" smtClean="0"/>
            <a:t> 毫米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一对触角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两对翅膀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六条腿</a:t>
          </a:r>
          <a:endParaRPr lang="en-US" sz="1800" kern="1200" dirty="0"/>
        </a:p>
      </dsp:txBody>
      <dsp:txXfrm rot="-5400000">
        <a:off x="1453503" y="79817"/>
        <a:ext cx="2739281" cy="1240669"/>
      </dsp:txXfrm>
    </dsp:sp>
    <dsp:sp modelId="{EF25B5CD-8FC6-2A43-B369-64041FDEF6C6}">
      <dsp:nvSpPr>
        <dsp:cNvPr id="0" name=""/>
        <dsp:cNvSpPr/>
      </dsp:nvSpPr>
      <dsp:spPr>
        <a:xfrm>
          <a:off x="125096" y="10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外形</a:t>
          </a:r>
          <a:endParaRPr lang="en-US" sz="4000" b="1" kern="1200" dirty="0"/>
        </a:p>
      </dsp:txBody>
      <dsp:txXfrm>
        <a:off x="189943" y="64949"/>
        <a:ext cx="1198713" cy="1270404"/>
      </dsp:txXfrm>
    </dsp:sp>
    <dsp:sp modelId="{E51A8852-A7BC-BF4B-8634-7C02689D8FF8}">
      <dsp:nvSpPr>
        <dsp:cNvPr id="0" name=""/>
        <dsp:cNvSpPr/>
      </dsp:nvSpPr>
      <dsp:spPr>
        <a:xfrm rot="5400000">
          <a:off x="2169250" y="78298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黄褐色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或黑褐色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密毛</a:t>
          </a:r>
          <a:endParaRPr lang="en-US" altLang="zh-CN" sz="1800" kern="1200" dirty="0" smtClean="0"/>
        </a:p>
      </dsp:txBody>
      <dsp:txXfrm rot="-5400000">
        <a:off x="1453503" y="1565847"/>
        <a:ext cx="2739281" cy="1240669"/>
      </dsp:txXfrm>
    </dsp:sp>
    <dsp:sp modelId="{25B29AA6-4550-9A41-A722-37B1FF04D61E}">
      <dsp:nvSpPr>
        <dsp:cNvPr id="0" name=""/>
        <dsp:cNvSpPr/>
      </dsp:nvSpPr>
      <dsp:spPr>
        <a:xfrm>
          <a:off x="125096" y="148613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smtClean="0"/>
            <a:t>颜色</a:t>
          </a:r>
          <a:endParaRPr lang="en-US" sz="4000" b="1" kern="1200" dirty="0"/>
        </a:p>
      </dsp:txBody>
      <dsp:txXfrm>
        <a:off x="189943" y="1550979"/>
        <a:ext cx="1198713" cy="1270404"/>
      </dsp:txXfrm>
    </dsp:sp>
    <dsp:sp modelId="{A980D909-CD34-F948-A460-37C33BF19263}">
      <dsp:nvSpPr>
        <dsp:cNvPr id="0" name=""/>
        <dsp:cNvSpPr/>
      </dsp:nvSpPr>
      <dsp:spPr>
        <a:xfrm rot="5400000">
          <a:off x="2169250" y="2269012"/>
          <a:ext cx="1374903" cy="28063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三</a:t>
          </a:r>
          <a:r>
            <a:rPr lang="zh-CN" altLang="en-US" sz="1800" kern="1200" dirty="0" smtClean="0"/>
            <a:t>个</a:t>
          </a:r>
          <a:r>
            <a:rPr lang="zh-CN" altLang="en-US" sz="1800" kern="1200" dirty="0" smtClean="0"/>
            <a:t>单眼、一对复眼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一只口器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一个蜂针</a:t>
          </a:r>
          <a:endParaRPr lang="en-US" sz="1800" kern="1200" dirty="0"/>
        </a:p>
      </dsp:txBody>
      <dsp:txXfrm rot="-5400000">
        <a:off x="1453503" y="3051877"/>
        <a:ext cx="2739281" cy="1240669"/>
      </dsp:txXfrm>
    </dsp:sp>
    <dsp:sp modelId="{7A68B159-BDA4-3B43-AF30-8FCD867B8390}">
      <dsp:nvSpPr>
        <dsp:cNvPr id="0" name=""/>
        <dsp:cNvSpPr/>
      </dsp:nvSpPr>
      <dsp:spPr>
        <a:xfrm>
          <a:off x="125096" y="2972162"/>
          <a:ext cx="1328407" cy="14000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器官</a:t>
          </a:r>
          <a:endParaRPr lang="en-US" sz="4000" b="1" kern="1200" dirty="0"/>
        </a:p>
      </dsp:txBody>
      <dsp:txXfrm>
        <a:off x="189943" y="3037009"/>
        <a:ext cx="1198713" cy="127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03060-A470-6E4F-9560-01696103121A}">
      <dsp:nvSpPr>
        <dsp:cNvPr id="0" name=""/>
        <dsp:cNvSpPr/>
      </dsp:nvSpPr>
      <dsp:spPr>
        <a:xfrm rot="5400000">
          <a:off x="3771072" y="-1929719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侦查蜂先去寻找花源。外勤蜂得到信息后跟随侦查蜂开始采集花蜜。</a:t>
          </a:r>
          <a:endParaRPr lang="en-US" sz="1200" kern="1200" dirty="0"/>
        </a:p>
      </dsp:txBody>
      <dsp:txXfrm rot="-5400000">
        <a:off x="1752728" y="122461"/>
        <a:ext cx="4695991" cy="625467"/>
      </dsp:txXfrm>
    </dsp:sp>
    <dsp:sp modelId="{94983BE5-30AA-D744-A42A-8A3D1F15EA03}">
      <dsp:nvSpPr>
        <dsp:cNvPr id="0" name=""/>
        <dsp:cNvSpPr/>
      </dsp:nvSpPr>
      <dsp:spPr>
        <a:xfrm>
          <a:off x="882736" y="1981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侦查</a:t>
          </a:r>
          <a:endParaRPr lang="en-US" sz="2400" b="1" kern="1200" dirty="0"/>
        </a:p>
      </dsp:txBody>
      <dsp:txXfrm>
        <a:off x="925031" y="44276"/>
        <a:ext cx="810464" cy="781834"/>
      </dsp:txXfrm>
    </dsp:sp>
    <dsp:sp modelId="{E9281992-7000-904E-AD83-A30A687EB78D}">
      <dsp:nvSpPr>
        <dsp:cNvPr id="0" name=""/>
        <dsp:cNvSpPr/>
      </dsp:nvSpPr>
      <dsp:spPr>
        <a:xfrm rot="5400000">
          <a:off x="3796135" y="-1019974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外勤蜂将花蜜储存在蜜囊里运回蜂巢，或者直接嘴对嘴吐给内勤蜂。</a:t>
          </a:r>
          <a:endParaRPr lang="en-US" altLang="zh-CN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200" kern="1200" dirty="0" smtClean="0"/>
            <a:t>一只外勤蜂一次只能运</a:t>
          </a:r>
          <a:r>
            <a:rPr lang="en-US" altLang="zh-CN" sz="1200" kern="1200" dirty="0" smtClean="0"/>
            <a:t>20-60</a:t>
          </a:r>
          <a:r>
            <a:rPr lang="zh-CN" altLang="zh-CN" sz="1200" kern="1200" dirty="0" smtClean="0"/>
            <a:t>毫克花蜜，而这些花蜜需要他们采集几百朵鲜花。外勤蜂就这样一遍一遍的采蜜回巢。</a:t>
          </a:r>
          <a:endParaRPr lang="en-US" sz="1200" kern="1200" dirty="0"/>
        </a:p>
      </dsp:txBody>
      <dsp:txXfrm rot="-5400000">
        <a:off x="1777791" y="1032206"/>
        <a:ext cx="4695991" cy="625467"/>
      </dsp:txXfrm>
    </dsp:sp>
    <dsp:sp modelId="{6597A665-6113-0842-A94D-560F32FBE16E}">
      <dsp:nvSpPr>
        <dsp:cNvPr id="0" name=""/>
        <dsp:cNvSpPr/>
      </dsp:nvSpPr>
      <dsp:spPr>
        <a:xfrm>
          <a:off x="882736" y="911727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采蜜</a:t>
          </a:r>
          <a:endParaRPr lang="en-US" sz="2400" b="1" kern="1200" dirty="0"/>
        </a:p>
      </dsp:txBody>
      <dsp:txXfrm>
        <a:off x="925031" y="954022"/>
        <a:ext cx="810464" cy="781834"/>
      </dsp:txXfrm>
    </dsp:sp>
    <dsp:sp modelId="{086748BE-B640-894F-BA6A-CD4606F58BA6}">
      <dsp:nvSpPr>
        <dsp:cNvPr id="0" name=""/>
        <dsp:cNvSpPr/>
      </dsp:nvSpPr>
      <dsp:spPr>
        <a:xfrm rot="5400000">
          <a:off x="3796135" y="-110228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内勤蜂专门在蜂巢里酿蜜，它的蜜囊就是加工车间，它们不断吸进吐出花蜜，将体内的酶和花蜜充分混合，产生化学反应，把花蜜分解成葡萄糖和果糖。</a:t>
          </a:r>
          <a:endParaRPr lang="en-US" sz="1200" kern="1200" dirty="0"/>
        </a:p>
      </dsp:txBody>
      <dsp:txXfrm rot="-5400000">
        <a:off x="1777791" y="1941952"/>
        <a:ext cx="4695991" cy="625467"/>
      </dsp:txXfrm>
    </dsp:sp>
    <dsp:sp modelId="{E3E4C2D7-25D0-B74E-8A8C-05C211272682}">
      <dsp:nvSpPr>
        <dsp:cNvPr id="0" name=""/>
        <dsp:cNvSpPr/>
      </dsp:nvSpPr>
      <dsp:spPr>
        <a:xfrm>
          <a:off x="882736" y="1821472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酿蜜</a:t>
          </a:r>
          <a:endParaRPr lang="en-US" sz="2400" b="1" kern="1200" dirty="0"/>
        </a:p>
      </dsp:txBody>
      <dsp:txXfrm>
        <a:off x="925031" y="1863767"/>
        <a:ext cx="810464" cy="781834"/>
      </dsp:txXfrm>
    </dsp:sp>
    <dsp:sp modelId="{9D5EA735-5D64-7C42-B521-78D0350577CD}">
      <dsp:nvSpPr>
        <dsp:cNvPr id="0" name=""/>
        <dsp:cNvSpPr/>
      </dsp:nvSpPr>
      <dsp:spPr>
        <a:xfrm rot="5400000">
          <a:off x="3796135" y="799516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内勤蜂不停的振翅扇风，让气流迅速挥发花蜜中的水分，当水分蒸发，降到</a:t>
          </a:r>
          <a:r>
            <a:rPr lang="en-US" altLang="zh-CN" sz="1200" kern="1200" dirty="0" smtClean="0"/>
            <a:t>20%</a:t>
          </a:r>
          <a:r>
            <a:rPr lang="zh-CN" altLang="en-US" sz="1200" kern="1200" dirty="0" smtClean="0"/>
            <a:t>左右，蜂蜜酿造基本完成。</a:t>
          </a:r>
          <a:endParaRPr lang="en-US" sz="1200" kern="1200" dirty="0"/>
        </a:p>
      </dsp:txBody>
      <dsp:txXfrm rot="-5400000">
        <a:off x="1777791" y="2851696"/>
        <a:ext cx="4695991" cy="625467"/>
      </dsp:txXfrm>
    </dsp:sp>
    <dsp:sp modelId="{B7D951BB-55CC-0F41-B7F6-E15AD9F237E3}">
      <dsp:nvSpPr>
        <dsp:cNvPr id="0" name=""/>
        <dsp:cNvSpPr/>
      </dsp:nvSpPr>
      <dsp:spPr>
        <a:xfrm>
          <a:off x="882736" y="2731218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除水</a:t>
          </a:r>
          <a:endParaRPr lang="en-US" sz="2400" b="1" kern="1200" dirty="0"/>
        </a:p>
      </dsp:txBody>
      <dsp:txXfrm>
        <a:off x="925031" y="2773513"/>
        <a:ext cx="810464" cy="781834"/>
      </dsp:txXfrm>
    </dsp:sp>
    <dsp:sp modelId="{A21B57E8-FA01-8349-8FAE-C3AFC562401B}">
      <dsp:nvSpPr>
        <dsp:cNvPr id="0" name=""/>
        <dsp:cNvSpPr/>
      </dsp:nvSpPr>
      <dsp:spPr>
        <a:xfrm rot="5400000">
          <a:off x="3796135" y="1709262"/>
          <a:ext cx="693139" cy="47298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蜂蜜也是蜜蜂的食物，蜜蜂会把酿好的蜜存储在蜂巢里，然后自己用蜂蜡密封。</a:t>
          </a:r>
          <a:endParaRPr lang="en-US" sz="1200" kern="1200" dirty="0"/>
        </a:p>
      </dsp:txBody>
      <dsp:txXfrm rot="-5400000">
        <a:off x="1777791" y="3761442"/>
        <a:ext cx="4695991" cy="625467"/>
      </dsp:txXfrm>
    </dsp:sp>
    <dsp:sp modelId="{48820DC1-9766-3D49-A3DB-5829AA349AF4}">
      <dsp:nvSpPr>
        <dsp:cNvPr id="0" name=""/>
        <dsp:cNvSpPr/>
      </dsp:nvSpPr>
      <dsp:spPr>
        <a:xfrm>
          <a:off x="882736" y="3640963"/>
          <a:ext cx="895054" cy="8664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封存</a:t>
          </a:r>
          <a:endParaRPr lang="en-US" sz="2400" b="1" kern="1200" dirty="0"/>
        </a:p>
      </dsp:txBody>
      <dsp:txXfrm>
        <a:off x="925031" y="3683258"/>
        <a:ext cx="810464" cy="781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521D1-47D7-2F46-91E5-8A8ED2253A93}">
      <dsp:nvSpPr>
        <dsp:cNvPr id="0" name=""/>
        <dsp:cNvSpPr/>
      </dsp:nvSpPr>
      <dsp:spPr>
        <a:xfrm>
          <a:off x="1817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蜂王</a:t>
          </a:r>
          <a:endParaRPr lang="en-US" sz="1400" kern="1200" dirty="0"/>
        </a:p>
      </dsp:txBody>
      <dsp:txXfrm>
        <a:off x="1817" y="41207"/>
        <a:ext cx="1771761" cy="403200"/>
      </dsp:txXfrm>
    </dsp:sp>
    <dsp:sp modelId="{36055B5E-AE53-9546-9853-92FF6A115756}">
      <dsp:nvSpPr>
        <dsp:cNvPr id="0" name=""/>
        <dsp:cNvSpPr/>
      </dsp:nvSpPr>
      <dsp:spPr>
        <a:xfrm>
          <a:off x="1817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只有一只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不是领导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巢内大部分蜜蜂都是它后代</a:t>
          </a:r>
          <a:endParaRPr lang="en-US" altLang="zh-CN" sz="1400" kern="1200" dirty="0" smtClean="0"/>
        </a:p>
      </dsp:txBody>
      <dsp:txXfrm>
        <a:off x="1817" y="444407"/>
        <a:ext cx="1771761" cy="1891476"/>
      </dsp:txXfrm>
    </dsp:sp>
    <dsp:sp modelId="{68790193-4A84-AF42-9C50-8DDE6FFA1469}">
      <dsp:nvSpPr>
        <dsp:cNvPr id="0" name=""/>
        <dsp:cNvSpPr/>
      </dsp:nvSpPr>
      <dsp:spPr>
        <a:xfrm>
          <a:off x="2021625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工蜂</a:t>
          </a:r>
          <a:endParaRPr lang="en-US" sz="1400" kern="1200" dirty="0"/>
        </a:p>
      </dsp:txBody>
      <dsp:txXfrm>
        <a:off x="2021625" y="41207"/>
        <a:ext cx="1771761" cy="403200"/>
      </dsp:txXfrm>
    </dsp:sp>
    <dsp:sp modelId="{39859F38-B613-EA45-BD58-B4281BFE656C}">
      <dsp:nvSpPr>
        <dsp:cNvPr id="0" name=""/>
        <dsp:cNvSpPr/>
      </dsp:nvSpPr>
      <dsp:spPr>
        <a:xfrm>
          <a:off x="2021625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占大多数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三大群体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保育蜂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筑巢蜂</a:t>
          </a:r>
          <a:endParaRPr lang="en-US" altLang="zh-CN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采蜜蜂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不能繁殖后代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有</a:t>
          </a:r>
          <a:r>
            <a:rPr lang="zh-CN" altLang="en-US" sz="1400" kern="1200" smtClean="0"/>
            <a:t>蜂针、保卫蜂巢</a:t>
          </a:r>
          <a:endParaRPr lang="en-US" altLang="zh-CN" sz="1400" kern="1200" dirty="0" smtClean="0"/>
        </a:p>
      </dsp:txBody>
      <dsp:txXfrm>
        <a:off x="2021625" y="444407"/>
        <a:ext cx="1771761" cy="1891476"/>
      </dsp:txXfrm>
    </dsp:sp>
    <dsp:sp modelId="{86D7D724-E8A3-144E-A69B-243C9F26D3D7}">
      <dsp:nvSpPr>
        <dsp:cNvPr id="0" name=""/>
        <dsp:cNvSpPr/>
      </dsp:nvSpPr>
      <dsp:spPr>
        <a:xfrm>
          <a:off x="4041434" y="41207"/>
          <a:ext cx="177176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雄峰</a:t>
          </a:r>
          <a:endParaRPr lang="en-US" sz="1400" kern="1200" dirty="0"/>
        </a:p>
      </dsp:txBody>
      <dsp:txXfrm>
        <a:off x="4041434" y="41207"/>
        <a:ext cx="1771761" cy="403200"/>
      </dsp:txXfrm>
    </dsp:sp>
    <dsp:sp modelId="{F7024DDA-9C7D-8F4A-8581-A110C166DBBA}">
      <dsp:nvSpPr>
        <dsp:cNvPr id="0" name=""/>
        <dsp:cNvSpPr/>
      </dsp:nvSpPr>
      <dsp:spPr>
        <a:xfrm>
          <a:off x="4041434" y="444407"/>
          <a:ext cx="1771761" cy="18914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只有少量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繁殖后代</a:t>
          </a:r>
          <a:endParaRPr lang="en-US" altLang="zh-CN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没有蜂针</a:t>
          </a:r>
          <a:endParaRPr lang="en-US" altLang="zh-CN" sz="1400" kern="1200" dirty="0" smtClean="0"/>
        </a:p>
      </dsp:txBody>
      <dsp:txXfrm>
        <a:off x="4041434" y="444407"/>
        <a:ext cx="1771761" cy="1891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BFA1-08E9-9440-86B4-8078FDD34841}">
      <dsp:nvSpPr>
        <dsp:cNvPr id="0" name=""/>
        <dsp:cNvSpPr/>
      </dsp:nvSpPr>
      <dsp:spPr>
        <a:xfrm>
          <a:off x="2446374" y="223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蜂王浆是工蜂分泌物，非常有营养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普通幼蜂只能吃三天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少数终身食用蜂王浆，最后变成了蜂王</a:t>
          </a:r>
          <a:endParaRPr lang="en-US" sz="1200" kern="1200" dirty="0"/>
        </a:p>
      </dsp:txBody>
      <dsp:txXfrm>
        <a:off x="2446374" y="109293"/>
        <a:ext cx="4507680" cy="654421"/>
      </dsp:txXfrm>
    </dsp:sp>
    <dsp:sp modelId="{B64D6547-EE18-7E46-81F5-75A9990C1290}">
      <dsp:nvSpPr>
        <dsp:cNvPr id="0" name=""/>
        <dsp:cNvSpPr/>
      </dsp:nvSpPr>
      <dsp:spPr>
        <a:xfrm>
          <a:off x="776886" y="223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蜂王浆</a:t>
          </a:r>
          <a:endParaRPr lang="en-US" sz="2000" kern="1200" dirty="0"/>
        </a:p>
      </dsp:txBody>
      <dsp:txXfrm>
        <a:off x="819481" y="42818"/>
        <a:ext cx="1584297" cy="787371"/>
      </dsp:txXfrm>
    </dsp:sp>
    <dsp:sp modelId="{060A5754-64BF-244E-AF03-20865DEBE628}">
      <dsp:nvSpPr>
        <dsp:cNvPr id="0" name=""/>
        <dsp:cNvSpPr/>
      </dsp:nvSpPr>
      <dsp:spPr>
        <a:xfrm>
          <a:off x="2446374" y="960041"/>
          <a:ext cx="4834890" cy="8725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两只同时破蛹的话，它们就进行王者之战，二者必有一死方休，生存下来的就是蜂王</a:t>
          </a:r>
          <a:endParaRPr lang="en-US" sz="1200" kern="1200" dirty="0"/>
        </a:p>
      </dsp:txBody>
      <dsp:txXfrm>
        <a:off x="2446374" y="1069111"/>
        <a:ext cx="4507680" cy="654421"/>
      </dsp:txXfrm>
    </dsp:sp>
    <dsp:sp modelId="{A3C67303-FDBD-2444-BE4C-D3048DE3AE82}">
      <dsp:nvSpPr>
        <dsp:cNvPr id="0" name=""/>
        <dsp:cNvSpPr/>
      </dsp:nvSpPr>
      <dsp:spPr>
        <a:xfrm>
          <a:off x="776886" y="960041"/>
          <a:ext cx="1669487" cy="87256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王者之战</a:t>
          </a:r>
          <a:endParaRPr lang="en-US" sz="2000" kern="1200" dirty="0"/>
        </a:p>
      </dsp:txBody>
      <dsp:txXfrm>
        <a:off x="819481" y="1002636"/>
        <a:ext cx="1584297" cy="787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F04B9-3AD7-BA48-AF98-4F2D13D4C78F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5D006-C86B-2947-ACF4-F9C56D70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5D006-C86B-2947-ACF4-F9C56D70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8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0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50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095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791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966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099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47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46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5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0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6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2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71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5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4.xml"/><Relationship Id="rId12" Type="http://schemas.openxmlformats.org/officeDocument/2006/relationships/diagramQuickStyle" Target="../diagrams/quickStyle4.xml"/><Relationship Id="rId13" Type="http://schemas.openxmlformats.org/officeDocument/2006/relationships/diagramColors" Target="../diagrams/colors4.xml"/><Relationship Id="rId14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3.png"/><Relationship Id="rId10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猜一猜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团结劳动是模范</a:t>
            </a:r>
            <a:endParaRPr lang="en-US" altLang="zh-CN" sz="3200" dirty="0" smtClean="0"/>
          </a:p>
          <a:p>
            <a:r>
              <a:rPr lang="zh-CN" altLang="en-US" sz="3200" dirty="0" smtClean="0"/>
              <a:t>全家住在格子间</a:t>
            </a:r>
            <a:endParaRPr lang="en-US" altLang="zh-CN" sz="3200" dirty="0" smtClean="0"/>
          </a:p>
          <a:p>
            <a:r>
              <a:rPr lang="zh-CN" altLang="en-US" sz="3200" dirty="0" smtClean="0"/>
              <a:t>常到花丛去工作</a:t>
            </a:r>
            <a:endParaRPr lang="en-US" altLang="zh-CN" sz="3200" dirty="0" smtClean="0"/>
          </a:p>
          <a:p>
            <a:r>
              <a:rPr lang="zh-CN" altLang="en-US" sz="3200" dirty="0" smtClean="0"/>
              <a:t>造出产品比糖甜</a:t>
            </a:r>
            <a:endParaRPr lang="en-US" altLang="zh-CN" sz="3200" dirty="0" smtClean="0"/>
          </a:p>
          <a:p>
            <a:pPr marL="1828800" lvl="4" indent="0">
              <a:buNone/>
            </a:pPr>
            <a:r>
              <a:rPr lang="en-US" altLang="zh-CN" sz="2200" dirty="0"/>
              <a:t>(</a:t>
            </a:r>
            <a:r>
              <a:rPr lang="zh-CN" altLang="en-US" sz="2200" dirty="0" smtClean="0"/>
              <a:t>打一动物</a:t>
            </a:r>
            <a:r>
              <a:rPr lang="en-US" altLang="zh-CN" sz="2200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31" y="2336873"/>
            <a:ext cx="3957417" cy="39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谜底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1" y="2104416"/>
            <a:ext cx="8105870" cy="4589748"/>
          </a:xfrm>
        </p:spPr>
      </p:pic>
    </p:spTree>
    <p:extLst>
      <p:ext uri="{BB962C8B-B14F-4D97-AF65-F5344CB8AC3E}">
        <p14:creationId xmlns:p14="http://schemas.microsoft.com/office/powerpoint/2010/main" val="12035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人类的好朋友 －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杨勇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2674" y="3170363"/>
            <a:ext cx="186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+mj-lt"/>
                <a:ea typeface="+mj-ea"/>
                <a:cs typeface="+mj-cs"/>
              </a:rPr>
              <a:t>蜜蜂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98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蜜蜂的特征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46902"/>
              </p:ext>
            </p:extLst>
          </p:nvPr>
        </p:nvGraphicFramePr>
        <p:xfrm>
          <a:off x="7489502" y="2227738"/>
          <a:ext cx="4384998" cy="437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5" y="2227737"/>
            <a:ext cx="3713812" cy="2766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99" y="2959576"/>
            <a:ext cx="3586704" cy="35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问答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93" y="2348909"/>
            <a:ext cx="4546674" cy="25612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3" y="2211125"/>
            <a:ext cx="2819537" cy="2323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2" y="3724577"/>
            <a:ext cx="3398368" cy="2914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915" y="4578447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复眼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915" y="4947779"/>
            <a:ext cx="2716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</a:t>
            </a:r>
            <a:r>
              <a:rPr lang="zh-CN" altLang="en-US" smtClean="0"/>
              <a:t>蜜蜂的一只复</a:t>
            </a:r>
            <a:r>
              <a:rPr lang="zh-CN" altLang="en-US" dirty="0" smtClean="0"/>
              <a:t>眼里有多少只眼睛？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915" y="5623131"/>
            <a:ext cx="271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dirty="0" smtClean="0"/>
              <a:t>5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342900" indent="-342900">
              <a:buAutoNum type="alphaUcPeriod"/>
            </a:pPr>
            <a:r>
              <a:rPr lang="en-US" altLang="zh-CN" dirty="0" smtClean="0"/>
              <a:t>50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342900" indent="-342900">
              <a:buAutoNum type="alphaUcPeriod"/>
            </a:pPr>
            <a:r>
              <a:rPr lang="en-US" altLang="zh-CN" dirty="0" smtClean="0"/>
              <a:t>5000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342900" indent="-342900">
              <a:buAutoNum type="alphaUcPeriod"/>
            </a:pPr>
            <a:r>
              <a:rPr lang="en-US" altLang="zh-CN" dirty="0" smtClean="0"/>
              <a:t>500</a:t>
            </a:r>
            <a:r>
              <a:rPr lang="zh-CN" altLang="en-US" dirty="0" smtClean="0"/>
              <a:t>万</a:t>
            </a:r>
            <a:endParaRPr lang="en-US" altLang="zh-CN" dirty="0" smtClean="0"/>
          </a:p>
        </p:txBody>
      </p:sp>
      <p:sp>
        <p:nvSpPr>
          <p:cNvPr id="11" name="5-Point Star 10"/>
          <p:cNvSpPr/>
          <p:nvPr/>
        </p:nvSpPr>
        <p:spPr>
          <a:xfrm>
            <a:off x="1510453" y="6494846"/>
            <a:ext cx="274320" cy="274320"/>
          </a:xfrm>
          <a:prstGeom prst="star5">
            <a:avLst>
              <a:gd name="adj" fmla="val 25863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54952" y="222537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口器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49404" y="2594705"/>
            <a:ext cx="271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问：蜜蜂喜欢吃什么？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449404" y="2934738"/>
            <a:ext cx="310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蜜蜂的口器是嚼吸式的，喜欢吃各种植物的花粉</a:t>
            </a:r>
            <a:r>
              <a:rPr lang="zh-CN" altLang="en-US" dirty="0"/>
              <a:t>和花蜜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28492" y="5055613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蜂针 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086950" y="5438465"/>
            <a:ext cx="32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问：蜜蜂喜欢蛰人</a:t>
            </a:r>
            <a:r>
              <a:rPr lang="zh-CN" altLang="en-US" smtClean="0"/>
              <a:t>吗？为什么？</a:t>
            </a:r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086949" y="5831779"/>
            <a:ext cx="4588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不喜欢。蜜蜂只有受到威胁时才会蛰人。蜂针蛰人后，连同它的肠子都留在人的皮肤中，因此</a:t>
            </a:r>
            <a:r>
              <a:rPr lang="zh-CN" altLang="en-US" smtClean="0"/>
              <a:t>它很快就会死亡。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6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1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蜂蜜是怎么形成的？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81637"/>
              </p:ext>
            </p:extLst>
          </p:nvPr>
        </p:nvGraphicFramePr>
        <p:xfrm>
          <a:off x="-250519" y="2167004"/>
          <a:ext cx="7390355" cy="450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48" y="2469238"/>
            <a:ext cx="5285423" cy="39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蜜蜂的分工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7" y="2548070"/>
            <a:ext cx="4124329" cy="2290790"/>
          </a:xfrm>
        </p:spPr>
      </p:pic>
      <p:sp>
        <p:nvSpPr>
          <p:cNvPr id="12" name="TextBox 11"/>
          <p:cNvSpPr txBox="1"/>
          <p:nvPr/>
        </p:nvSpPr>
        <p:spPr>
          <a:xfrm>
            <a:off x="757249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蜂王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9392" y="2068204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工蜂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64421" y="2067713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雄蜂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2052905"/>
            <a:ext cx="522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问：图中哪些蜜蜂是雌蜂？</a:t>
            </a:r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419854" y="2067713"/>
            <a:ext cx="2726812" cy="277114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   雌蜂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dirty="0" smtClean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514048829"/>
              </p:ext>
            </p:extLst>
          </p:nvPr>
        </p:nvGraphicFramePr>
        <p:xfrm>
          <a:off x="5486400" y="2590933"/>
          <a:ext cx="5815013" cy="237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37" y="5215287"/>
            <a:ext cx="3467890" cy="1342675"/>
          </a:xfrm>
          <a:prstGeom prst="rect">
            <a:avLst/>
          </a:prstGeom>
        </p:spPr>
      </p:pic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187849946"/>
              </p:ext>
            </p:extLst>
          </p:nvPr>
        </p:nvGraphicFramePr>
        <p:xfrm>
          <a:off x="1285874" y="4968024"/>
          <a:ext cx="8058151" cy="18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6852" y="5159029"/>
            <a:ext cx="1942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问：蜂王是怎么产生的？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Graphic spid="22" grpId="0">
        <p:bldAsOne/>
      </p:bldGraphic>
      <p:bldGraphic spid="27" grpId="0">
        <p:bldAsOne/>
      </p:bldGraphic>
      <p:bldP spid="28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889</TotalTime>
  <Words>478</Words>
  <Application>Microsoft Macintosh PowerPoint</Application>
  <PresentationFormat>Widescreen</PresentationFormat>
  <Paragraphs>93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Trebuchet MS</vt:lpstr>
      <vt:lpstr>宋体</vt:lpstr>
      <vt:lpstr>Arial</vt:lpstr>
      <vt:lpstr>Berlin</vt:lpstr>
      <vt:lpstr>猜一猜</vt:lpstr>
      <vt:lpstr>谜底</vt:lpstr>
      <vt:lpstr>人类的好朋友 － </vt:lpstr>
      <vt:lpstr>蜜蜂的特征</vt:lpstr>
      <vt:lpstr>问答</vt:lpstr>
      <vt:lpstr>蜂蜜是怎么形成的？</vt:lpstr>
      <vt:lpstr>蜜蜂的分工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人类的好朋友 －蜜蜂</dc:title>
  <dc:creator>oliver yang</dc:creator>
  <cp:lastModifiedBy>oliver yang</cp:lastModifiedBy>
  <cp:revision>50</cp:revision>
  <dcterms:created xsi:type="dcterms:W3CDTF">2016-10-15T09:14:07Z</dcterms:created>
  <dcterms:modified xsi:type="dcterms:W3CDTF">2016-10-16T12:58:30Z</dcterms:modified>
</cp:coreProperties>
</file>